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activeX/activeX1.xml" ContentType="application/vnd.ms-office.activeX+xml"/>
  <Override PartName="/ppt/activeX/activeX2.xml" ContentType="application/vnd.ms-office.activeX+xml"/>
  <Override PartName="/ppt/activeX/activeX3.xml" ContentType="application/vnd.ms-office.activeX+xml"/>
  <Override PartName="/ppt/activeX/activeX4.xml" ContentType="application/vnd.ms-office.activeX+xml"/>
  <Override PartName="/ppt/activeX/activeX5.xml" ContentType="application/vnd.ms-office.activeX+xml"/>
  <Override PartName="/ppt/activeX/activeX6.xml" ContentType="application/vnd.ms-office.activeX+xml"/>
  <Override PartName="/ppt/activeX/activeX7.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6"/>
  </p:notesMasterIdLst>
  <p:sldIdLst>
    <p:sldId id="345" r:id="rId2"/>
    <p:sldId id="340" r:id="rId3"/>
    <p:sldId id="320" r:id="rId4"/>
    <p:sldId id="348" r:id="rId5"/>
    <p:sldId id="346" r:id="rId6"/>
    <p:sldId id="349" r:id="rId7"/>
    <p:sldId id="350" r:id="rId8"/>
    <p:sldId id="327" r:id="rId9"/>
    <p:sldId id="328" r:id="rId10"/>
    <p:sldId id="330" r:id="rId11"/>
    <p:sldId id="341" r:id="rId12"/>
    <p:sldId id="333" r:id="rId13"/>
    <p:sldId id="335" r:id="rId14"/>
    <p:sldId id="336" r:id="rId15"/>
    <p:sldId id="337" r:id="rId16"/>
    <p:sldId id="338" r:id="rId17"/>
    <p:sldId id="342" r:id="rId18"/>
    <p:sldId id="344" r:id="rId19"/>
    <p:sldId id="316" r:id="rId20"/>
    <p:sldId id="351" r:id="rId21"/>
    <p:sldId id="343" r:id="rId22"/>
    <p:sldId id="317" r:id="rId23"/>
    <p:sldId id="318" r:id="rId24"/>
    <p:sldId id="332" r:id="rId25"/>
  </p:sldIdLst>
  <p:sldSz cx="6858000" cy="5143500"/>
  <p:notesSz cx="6858000" cy="9144000"/>
  <p:embeddedFontLst>
    <p:embeddedFont>
      <p:font typeface="Kalam" panose="020B0604020202020204" charset="0"/>
      <p:regular r:id="rId27"/>
      <p:bold r:id="rId28"/>
    </p:embeddedFont>
    <p:embeddedFont>
      <p:font typeface="Montserrat" panose="02000505000000020004" pitchFamily="2" charset="0"/>
      <p:regular r:id="rId29"/>
      <p:bold r:id="rId30"/>
      <p:italic r:id="rId31"/>
      <p:boldItalic r:id="rId32"/>
    </p:embeddedFont>
    <p:embeddedFont>
      <p:font typeface="UTM Avo" panose="02040603050506020204" pitchFamily="18" charset="0"/>
      <p:regular r:id="rId33"/>
      <p:bold r:id="rId34"/>
      <p:italic r:id="rId35"/>
      <p:boldItalic r:id="rId36"/>
    </p:embeddedFont>
    <p:embeddedFont>
      <p:font typeface="UTM Cookies" panose="02040603050506020204" pitchFamily="18" charset="0"/>
      <p:regular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EE7FB"/>
    <a:srgbClr val="B7D574"/>
    <a:srgbClr val="7EA131"/>
    <a:srgbClr val="8AB036"/>
    <a:srgbClr val="F95D51"/>
    <a:srgbClr val="FB4C43"/>
    <a:srgbClr val="96C2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A10E9E-05DE-497A-B104-E80DA98F5660}">
  <a:tblStyle styleId="{98A10E9E-05DE-497A-B104-E80DA98F566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249" autoAdjust="0"/>
  </p:normalViewPr>
  <p:slideViewPr>
    <p:cSldViewPr snapToGrid="0">
      <p:cViewPr varScale="1">
        <p:scale>
          <a:sx n="90" d="100"/>
          <a:sy n="90" d="100"/>
        </p:scale>
        <p:origin x="14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userDrawn="1">
  <p:cSld name="SECTION_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233932" y="194193"/>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220782" y="1331119"/>
            <a:ext cx="6436810" cy="3602496"/>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userDrawn="1"/>
        </p:nvGrpSpPr>
        <p:grpSpPr>
          <a:xfrm>
            <a:off x="282786" y="255821"/>
            <a:ext cx="1448294" cy="1448294"/>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009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653321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12"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211054" y="1321594"/>
            <a:ext cx="6436810" cy="3602496"/>
            <a:chOff x="220782" y="1331119"/>
            <a:chExt cx="6436810" cy="3602496"/>
          </a:xfrm>
        </p:grpSpPr>
        <p:sp>
          <p:nvSpPr>
            <p:cNvPr id="18" name="Freeform 17"/>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userDrawn="1"/>
        </p:nvGrpSpPr>
        <p:grpSpPr>
          <a:xfrm>
            <a:off x="282786" y="255821"/>
            <a:ext cx="1448294" cy="1448294"/>
            <a:chOff x="237072" y="234585"/>
            <a:chExt cx="1448294" cy="1448294"/>
          </a:xfrm>
        </p:grpSpPr>
        <p:sp>
          <p:nvSpPr>
            <p:cNvPr id="14" name="Oval 13"/>
            <p:cNvSpPr/>
            <p:nvPr/>
          </p:nvSpPr>
          <p:spPr>
            <a:xfrm>
              <a:off x="237072" y="234585"/>
              <a:ext cx="1448294" cy="144829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4348"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0720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737639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F95D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42721"/>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6365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803959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3" name="Rectangle 1"/>
          <p:cNvSpPr/>
          <p:nvPr userDrawn="1"/>
        </p:nvSpPr>
        <p:spPr>
          <a:xfrm>
            <a:off x="233932" y="174940"/>
            <a:ext cx="6404486" cy="1147688"/>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rgbClr val="8AB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userDrawn="1"/>
        </p:nvGrpSpPr>
        <p:grpSpPr>
          <a:xfrm>
            <a:off x="211054" y="1321594"/>
            <a:ext cx="6436810" cy="3602496"/>
            <a:chOff x="220782" y="1331119"/>
            <a:chExt cx="6436810" cy="3602496"/>
          </a:xfrm>
        </p:grpSpPr>
        <p:sp>
          <p:nvSpPr>
            <p:cNvPr id="5" name="Freeform 4"/>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6"/>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a:ln>
              <a:solidFill>
                <a:srgbClr val="7EA1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userDrawn="1"/>
        </p:nvGrpSpPr>
        <p:grpSpPr>
          <a:xfrm>
            <a:off x="282786" y="255821"/>
            <a:ext cx="1448294" cy="1448294"/>
            <a:chOff x="237072" y="234585"/>
            <a:chExt cx="1448294" cy="1448294"/>
          </a:xfrm>
        </p:grpSpPr>
        <p:sp>
          <p:nvSpPr>
            <p:cNvPr id="9" name="Oval 8"/>
            <p:cNvSpPr/>
            <p:nvPr/>
          </p:nvSpPr>
          <p:spPr>
            <a:xfrm>
              <a:off x="237072" y="234585"/>
              <a:ext cx="1448294" cy="1448294"/>
            </a:xfrm>
            <a:prstGeom prst="ellipse">
              <a:avLst/>
            </a:prstGeom>
            <a:solidFill>
              <a:srgbClr val="B7D5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244823" y="252246"/>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96480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4150257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blipFill dpi="0" rotWithShape="1">
          <a:blip r:embed="rId2">
            <a:lum/>
          </a:blip>
          <a:srcRect/>
          <a:stretch>
            <a:fillRect/>
          </a:stretch>
        </a:blipFill>
        <a:effectLst/>
      </p:bgPr>
    </p:bg>
    <p:spTree>
      <p:nvGrpSpPr>
        <p:cNvPr id="1" name="Shape 151"/>
        <p:cNvGrpSpPr/>
        <p:nvPr/>
      </p:nvGrpSpPr>
      <p:grpSpPr>
        <a:xfrm>
          <a:off x="0" y="0"/>
          <a:ext cx="0" cy="0"/>
          <a:chOff x="0" y="0"/>
          <a:chExt cx="0" cy="0"/>
        </a:xfrm>
      </p:grpSpPr>
      <p:sp>
        <p:nvSpPr>
          <p:cNvPr id="2" name="Freeform 9"/>
          <p:cNvSpPr>
            <a:spLocks/>
          </p:cNvSpPr>
          <p:nvPr userDrawn="1"/>
        </p:nvSpPr>
        <p:spPr bwMode="auto">
          <a:xfrm rot="10800000">
            <a:off x="276225" y="239920"/>
            <a:ext cx="6315075" cy="4636880"/>
          </a:xfrm>
          <a:custGeom>
            <a:avLst/>
            <a:gdLst>
              <a:gd name="T0" fmla="*/ 2466 w 2671"/>
              <a:gd name="T1" fmla="*/ 92 h 1682"/>
              <a:gd name="T2" fmla="*/ 200 w 2671"/>
              <a:gd name="T3" fmla="*/ 99 h 1682"/>
              <a:gd name="T4" fmla="*/ 169 w 2671"/>
              <a:gd name="T5" fmla="*/ 1583 h 1682"/>
              <a:gd name="T6" fmla="*/ 2481 w 2671"/>
              <a:gd name="T7" fmla="*/ 1562 h 1682"/>
              <a:gd name="T8" fmla="*/ 2466 w 2671"/>
              <a:gd name="T9" fmla="*/ 92 h 1682"/>
              <a:gd name="connsiteX0" fmla="*/ 9074 w 9535"/>
              <a:gd name="connsiteY0" fmla="*/ 447 h 9722"/>
              <a:gd name="connsiteX1" fmla="*/ 544 w 9535"/>
              <a:gd name="connsiteY1" fmla="*/ 264 h 9722"/>
              <a:gd name="connsiteX2" fmla="*/ 475 w 9535"/>
              <a:gd name="connsiteY2" fmla="*/ 9311 h 9722"/>
              <a:gd name="connsiteX3" fmla="*/ 9131 w 9535"/>
              <a:gd name="connsiteY3" fmla="*/ 9187 h 9722"/>
              <a:gd name="connsiteX4" fmla="*/ 9074 w 9535"/>
              <a:gd name="connsiteY4" fmla="*/ 447 h 9722"/>
              <a:gd name="connsiteX0" fmla="*/ 9519 w 10001"/>
              <a:gd name="connsiteY0" fmla="*/ 986 h 10526"/>
              <a:gd name="connsiteX1" fmla="*/ 5107 w 10001"/>
              <a:gd name="connsiteY1" fmla="*/ 519 h 10526"/>
              <a:gd name="connsiteX2" fmla="*/ 573 w 10001"/>
              <a:gd name="connsiteY2" fmla="*/ 798 h 10526"/>
              <a:gd name="connsiteX3" fmla="*/ 500 w 10001"/>
              <a:gd name="connsiteY3" fmla="*/ 10103 h 10526"/>
              <a:gd name="connsiteX4" fmla="*/ 9578 w 10001"/>
              <a:gd name="connsiteY4" fmla="*/ 9976 h 10526"/>
              <a:gd name="connsiteX5" fmla="*/ 9519 w 10001"/>
              <a:gd name="connsiteY5" fmla="*/ 986 h 10526"/>
              <a:gd name="connsiteX0" fmla="*/ 9561 w 10043"/>
              <a:gd name="connsiteY0" fmla="*/ 870 h 10410"/>
              <a:gd name="connsiteX1" fmla="*/ 5149 w 10043"/>
              <a:gd name="connsiteY1" fmla="*/ 403 h 10410"/>
              <a:gd name="connsiteX2" fmla="*/ 533 w 10043"/>
              <a:gd name="connsiteY2" fmla="*/ 862 h 10410"/>
              <a:gd name="connsiteX3" fmla="*/ 542 w 10043"/>
              <a:gd name="connsiteY3" fmla="*/ 9987 h 10410"/>
              <a:gd name="connsiteX4" fmla="*/ 9620 w 10043"/>
              <a:gd name="connsiteY4" fmla="*/ 9860 h 10410"/>
              <a:gd name="connsiteX5" fmla="*/ 9561 w 10043"/>
              <a:gd name="connsiteY5" fmla="*/ 870 h 10410"/>
              <a:gd name="connsiteX0" fmla="*/ 9572 w 10054"/>
              <a:gd name="connsiteY0" fmla="*/ 835 h 10375"/>
              <a:gd name="connsiteX1" fmla="*/ 5160 w 10054"/>
              <a:gd name="connsiteY1" fmla="*/ 368 h 10375"/>
              <a:gd name="connsiteX2" fmla="*/ 544 w 10054"/>
              <a:gd name="connsiteY2" fmla="*/ 827 h 10375"/>
              <a:gd name="connsiteX3" fmla="*/ 553 w 10054"/>
              <a:gd name="connsiteY3" fmla="*/ 9952 h 10375"/>
              <a:gd name="connsiteX4" fmla="*/ 9631 w 10054"/>
              <a:gd name="connsiteY4" fmla="*/ 9825 h 10375"/>
              <a:gd name="connsiteX5" fmla="*/ 9572 w 10054"/>
              <a:gd name="connsiteY5" fmla="*/ 835 h 10375"/>
              <a:gd name="connsiteX0" fmla="*/ 9532 w 10014"/>
              <a:gd name="connsiteY0" fmla="*/ 835 h 10375"/>
              <a:gd name="connsiteX1" fmla="*/ 5120 w 10014"/>
              <a:gd name="connsiteY1" fmla="*/ 368 h 10375"/>
              <a:gd name="connsiteX2" fmla="*/ 504 w 10014"/>
              <a:gd name="connsiteY2" fmla="*/ 827 h 10375"/>
              <a:gd name="connsiteX3" fmla="*/ 513 w 10014"/>
              <a:gd name="connsiteY3" fmla="*/ 9952 h 10375"/>
              <a:gd name="connsiteX4" fmla="*/ 9591 w 10014"/>
              <a:gd name="connsiteY4" fmla="*/ 9825 h 10375"/>
              <a:gd name="connsiteX5" fmla="*/ 9532 w 10014"/>
              <a:gd name="connsiteY5" fmla="*/ 835 h 10375"/>
              <a:gd name="connsiteX0" fmla="*/ 9532 w 10014"/>
              <a:gd name="connsiteY0" fmla="*/ 653 h 10193"/>
              <a:gd name="connsiteX1" fmla="*/ 5120 w 10014"/>
              <a:gd name="connsiteY1" fmla="*/ 186 h 10193"/>
              <a:gd name="connsiteX2" fmla="*/ 504 w 10014"/>
              <a:gd name="connsiteY2" fmla="*/ 645 h 10193"/>
              <a:gd name="connsiteX3" fmla="*/ 513 w 10014"/>
              <a:gd name="connsiteY3" fmla="*/ 9770 h 10193"/>
              <a:gd name="connsiteX4" fmla="*/ 9591 w 10014"/>
              <a:gd name="connsiteY4" fmla="*/ 9643 h 10193"/>
              <a:gd name="connsiteX5" fmla="*/ 9532 w 10014"/>
              <a:gd name="connsiteY5" fmla="*/ 653 h 10193"/>
              <a:gd name="connsiteX0" fmla="*/ 9532 w 10014"/>
              <a:gd name="connsiteY0" fmla="*/ 579 h 10119"/>
              <a:gd name="connsiteX1" fmla="*/ 5120 w 10014"/>
              <a:gd name="connsiteY1" fmla="*/ 112 h 10119"/>
              <a:gd name="connsiteX2" fmla="*/ 504 w 10014"/>
              <a:gd name="connsiteY2" fmla="*/ 571 h 10119"/>
              <a:gd name="connsiteX3" fmla="*/ 513 w 10014"/>
              <a:gd name="connsiteY3" fmla="*/ 9696 h 10119"/>
              <a:gd name="connsiteX4" fmla="*/ 9591 w 10014"/>
              <a:gd name="connsiteY4" fmla="*/ 9569 h 10119"/>
              <a:gd name="connsiteX5" fmla="*/ 9532 w 10014"/>
              <a:gd name="connsiteY5" fmla="*/ 579 h 10119"/>
              <a:gd name="connsiteX0" fmla="*/ 9560 w 10042"/>
              <a:gd name="connsiteY0" fmla="*/ 783 h 10323"/>
              <a:gd name="connsiteX1" fmla="*/ 5132 w 10042"/>
              <a:gd name="connsiteY1" fmla="*/ 521 h 10323"/>
              <a:gd name="connsiteX2" fmla="*/ 532 w 10042"/>
              <a:gd name="connsiteY2" fmla="*/ 775 h 10323"/>
              <a:gd name="connsiteX3" fmla="*/ 541 w 10042"/>
              <a:gd name="connsiteY3" fmla="*/ 9900 h 10323"/>
              <a:gd name="connsiteX4" fmla="*/ 9619 w 10042"/>
              <a:gd name="connsiteY4" fmla="*/ 9773 h 10323"/>
              <a:gd name="connsiteX5" fmla="*/ 9560 w 10042"/>
              <a:gd name="connsiteY5" fmla="*/ 783 h 10323"/>
              <a:gd name="connsiteX0" fmla="*/ 9562 w 10044"/>
              <a:gd name="connsiteY0" fmla="*/ 560 h 10100"/>
              <a:gd name="connsiteX1" fmla="*/ 5134 w 10044"/>
              <a:gd name="connsiteY1" fmla="*/ 298 h 10100"/>
              <a:gd name="connsiteX2" fmla="*/ 534 w 10044"/>
              <a:gd name="connsiteY2" fmla="*/ 552 h 10100"/>
              <a:gd name="connsiteX3" fmla="*/ 543 w 10044"/>
              <a:gd name="connsiteY3" fmla="*/ 9677 h 10100"/>
              <a:gd name="connsiteX4" fmla="*/ 9621 w 10044"/>
              <a:gd name="connsiteY4" fmla="*/ 9550 h 10100"/>
              <a:gd name="connsiteX5" fmla="*/ 9562 w 10044"/>
              <a:gd name="connsiteY5" fmla="*/ 560 h 10100"/>
              <a:gd name="connsiteX0" fmla="*/ 9598 w 10080"/>
              <a:gd name="connsiteY0" fmla="*/ 482 h 10022"/>
              <a:gd name="connsiteX1" fmla="*/ 5170 w 10080"/>
              <a:gd name="connsiteY1" fmla="*/ 220 h 10022"/>
              <a:gd name="connsiteX2" fmla="*/ 504 w 10080"/>
              <a:gd name="connsiteY2" fmla="*/ 602 h 10022"/>
              <a:gd name="connsiteX3" fmla="*/ 579 w 10080"/>
              <a:gd name="connsiteY3" fmla="*/ 9599 h 10022"/>
              <a:gd name="connsiteX4" fmla="*/ 9657 w 10080"/>
              <a:gd name="connsiteY4" fmla="*/ 9472 h 10022"/>
              <a:gd name="connsiteX5" fmla="*/ 9598 w 10080"/>
              <a:gd name="connsiteY5" fmla="*/ 482 h 10022"/>
              <a:gd name="connsiteX0" fmla="*/ 9553 w 10035"/>
              <a:gd name="connsiteY0" fmla="*/ 453 h 9993"/>
              <a:gd name="connsiteX1" fmla="*/ 5125 w 10035"/>
              <a:gd name="connsiteY1" fmla="*/ 191 h 9993"/>
              <a:gd name="connsiteX2" fmla="*/ 459 w 10035"/>
              <a:gd name="connsiteY2" fmla="*/ 573 h 9993"/>
              <a:gd name="connsiteX3" fmla="*/ 534 w 10035"/>
              <a:gd name="connsiteY3" fmla="*/ 9570 h 9993"/>
              <a:gd name="connsiteX4" fmla="*/ 9612 w 10035"/>
              <a:gd name="connsiteY4" fmla="*/ 9443 h 9993"/>
              <a:gd name="connsiteX5" fmla="*/ 9553 w 10035"/>
              <a:gd name="connsiteY5" fmla="*/ 453 h 9993"/>
              <a:gd name="connsiteX0" fmla="*/ 9520 w 10000"/>
              <a:gd name="connsiteY0" fmla="*/ 453 h 10000"/>
              <a:gd name="connsiteX1" fmla="*/ 5107 w 10000"/>
              <a:gd name="connsiteY1" fmla="*/ 191 h 10000"/>
              <a:gd name="connsiteX2" fmla="*/ 457 w 10000"/>
              <a:gd name="connsiteY2" fmla="*/ 573 h 10000"/>
              <a:gd name="connsiteX3" fmla="*/ 532 w 10000"/>
              <a:gd name="connsiteY3" fmla="*/ 9577 h 10000"/>
              <a:gd name="connsiteX4" fmla="*/ 9578 w 10000"/>
              <a:gd name="connsiteY4" fmla="*/ 9450 h 10000"/>
              <a:gd name="connsiteX5" fmla="*/ 9520 w 10000"/>
              <a:gd name="connsiteY5" fmla="*/ 453 h 10000"/>
              <a:gd name="connsiteX0" fmla="*/ 9520 w 10000"/>
              <a:gd name="connsiteY0" fmla="*/ 445 h 9992"/>
              <a:gd name="connsiteX1" fmla="*/ 5107 w 10000"/>
              <a:gd name="connsiteY1" fmla="*/ 183 h 9992"/>
              <a:gd name="connsiteX2" fmla="*/ 457 w 10000"/>
              <a:gd name="connsiteY2" fmla="*/ 565 h 9992"/>
              <a:gd name="connsiteX3" fmla="*/ 532 w 10000"/>
              <a:gd name="connsiteY3" fmla="*/ 9569 h 9992"/>
              <a:gd name="connsiteX4" fmla="*/ 9578 w 10000"/>
              <a:gd name="connsiteY4" fmla="*/ 9442 h 9992"/>
              <a:gd name="connsiteX5" fmla="*/ 9520 w 10000"/>
              <a:gd name="connsiteY5" fmla="*/ 445 h 9992"/>
              <a:gd name="connsiteX0" fmla="*/ 9561 w 10041"/>
              <a:gd name="connsiteY0" fmla="*/ 695 h 10250"/>
              <a:gd name="connsiteX1" fmla="*/ 5115 w 10041"/>
              <a:gd name="connsiteY1" fmla="*/ 356 h 10250"/>
              <a:gd name="connsiteX2" fmla="*/ 498 w 10041"/>
              <a:gd name="connsiteY2" fmla="*/ 815 h 10250"/>
              <a:gd name="connsiteX3" fmla="*/ 573 w 10041"/>
              <a:gd name="connsiteY3" fmla="*/ 9827 h 10250"/>
              <a:gd name="connsiteX4" fmla="*/ 9619 w 10041"/>
              <a:gd name="connsiteY4" fmla="*/ 9700 h 10250"/>
              <a:gd name="connsiteX5" fmla="*/ 9561 w 10041"/>
              <a:gd name="connsiteY5" fmla="*/ 695 h 10250"/>
              <a:gd name="connsiteX0" fmla="*/ 9561 w 9999"/>
              <a:gd name="connsiteY0" fmla="*/ 695 h 10250"/>
              <a:gd name="connsiteX1" fmla="*/ 5115 w 9999"/>
              <a:gd name="connsiteY1" fmla="*/ 356 h 10250"/>
              <a:gd name="connsiteX2" fmla="*/ 498 w 9999"/>
              <a:gd name="connsiteY2" fmla="*/ 815 h 10250"/>
              <a:gd name="connsiteX3" fmla="*/ 573 w 9999"/>
              <a:gd name="connsiteY3" fmla="*/ 9827 h 10250"/>
              <a:gd name="connsiteX4" fmla="*/ 9619 w 9999"/>
              <a:gd name="connsiteY4" fmla="*/ 9700 h 10250"/>
              <a:gd name="connsiteX5" fmla="*/ 9561 w 9999"/>
              <a:gd name="connsiteY5" fmla="*/ 695 h 10250"/>
              <a:gd name="connsiteX0" fmla="*/ 9562 w 10000"/>
              <a:gd name="connsiteY0" fmla="*/ 678 h 10000"/>
              <a:gd name="connsiteX1" fmla="*/ 5116 w 10000"/>
              <a:gd name="connsiteY1" fmla="*/ 347 h 10000"/>
              <a:gd name="connsiteX2" fmla="*/ 498 w 10000"/>
              <a:gd name="connsiteY2" fmla="*/ 795 h 10000"/>
              <a:gd name="connsiteX3" fmla="*/ 573 w 10000"/>
              <a:gd name="connsiteY3" fmla="*/ 9587 h 10000"/>
              <a:gd name="connsiteX4" fmla="*/ 9620 w 10000"/>
              <a:gd name="connsiteY4" fmla="*/ 9463 h 10000"/>
              <a:gd name="connsiteX5" fmla="*/ 9562 w 10000"/>
              <a:gd name="connsiteY5" fmla="*/ 678 h 10000"/>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598 w 10036"/>
              <a:gd name="connsiteY0" fmla="*/ 678 h 10408"/>
              <a:gd name="connsiteX1" fmla="*/ 5152 w 10036"/>
              <a:gd name="connsiteY1" fmla="*/ 347 h 10408"/>
              <a:gd name="connsiteX2" fmla="*/ 534 w 10036"/>
              <a:gd name="connsiteY2" fmla="*/ 795 h 10408"/>
              <a:gd name="connsiteX3" fmla="*/ 609 w 10036"/>
              <a:gd name="connsiteY3" fmla="*/ 9587 h 10408"/>
              <a:gd name="connsiteX4" fmla="*/ 5168 w 10036"/>
              <a:gd name="connsiteY4" fmla="*/ 10029 h 10408"/>
              <a:gd name="connsiteX5" fmla="*/ 9656 w 10036"/>
              <a:gd name="connsiteY5" fmla="*/ 9463 h 10408"/>
              <a:gd name="connsiteX6" fmla="*/ 9598 w 10036"/>
              <a:gd name="connsiteY6" fmla="*/ 678 h 10408"/>
              <a:gd name="connsiteX0" fmla="*/ 9604 w 10042"/>
              <a:gd name="connsiteY0" fmla="*/ 678 h 10231"/>
              <a:gd name="connsiteX1" fmla="*/ 5158 w 10042"/>
              <a:gd name="connsiteY1" fmla="*/ 347 h 10231"/>
              <a:gd name="connsiteX2" fmla="*/ 540 w 10042"/>
              <a:gd name="connsiteY2" fmla="*/ 795 h 10231"/>
              <a:gd name="connsiteX3" fmla="*/ 615 w 10042"/>
              <a:gd name="connsiteY3" fmla="*/ 9587 h 10231"/>
              <a:gd name="connsiteX4" fmla="*/ 5174 w 10042"/>
              <a:gd name="connsiteY4" fmla="*/ 10029 h 10231"/>
              <a:gd name="connsiteX5" fmla="*/ 9662 w 10042"/>
              <a:gd name="connsiteY5" fmla="*/ 9463 h 10231"/>
              <a:gd name="connsiteX6" fmla="*/ 9604 w 10042"/>
              <a:gd name="connsiteY6" fmla="*/ 678 h 10231"/>
              <a:gd name="connsiteX0" fmla="*/ 9631 w 10069"/>
              <a:gd name="connsiteY0" fmla="*/ 685 h 10297"/>
              <a:gd name="connsiteX1" fmla="*/ 5185 w 10069"/>
              <a:gd name="connsiteY1" fmla="*/ 354 h 10297"/>
              <a:gd name="connsiteX2" fmla="*/ 567 w 10069"/>
              <a:gd name="connsiteY2" fmla="*/ 802 h 10297"/>
              <a:gd name="connsiteX3" fmla="*/ 593 w 10069"/>
              <a:gd name="connsiteY3" fmla="*/ 9694 h 10297"/>
              <a:gd name="connsiteX4" fmla="*/ 5201 w 10069"/>
              <a:gd name="connsiteY4" fmla="*/ 10036 h 10297"/>
              <a:gd name="connsiteX5" fmla="*/ 9689 w 10069"/>
              <a:gd name="connsiteY5" fmla="*/ 9470 h 10297"/>
              <a:gd name="connsiteX6" fmla="*/ 9631 w 10069"/>
              <a:gd name="connsiteY6" fmla="*/ 685 h 10297"/>
              <a:gd name="connsiteX0" fmla="*/ 9642 w 10080"/>
              <a:gd name="connsiteY0" fmla="*/ 685 h 10204"/>
              <a:gd name="connsiteX1" fmla="*/ 5196 w 10080"/>
              <a:gd name="connsiteY1" fmla="*/ 354 h 10204"/>
              <a:gd name="connsiteX2" fmla="*/ 578 w 10080"/>
              <a:gd name="connsiteY2" fmla="*/ 802 h 10204"/>
              <a:gd name="connsiteX3" fmla="*/ 604 w 10080"/>
              <a:gd name="connsiteY3" fmla="*/ 9694 h 10204"/>
              <a:gd name="connsiteX4" fmla="*/ 5212 w 10080"/>
              <a:gd name="connsiteY4" fmla="*/ 10036 h 10204"/>
              <a:gd name="connsiteX5" fmla="*/ 9700 w 10080"/>
              <a:gd name="connsiteY5" fmla="*/ 9470 h 10204"/>
              <a:gd name="connsiteX6" fmla="*/ 9642 w 10080"/>
              <a:gd name="connsiteY6" fmla="*/ 685 h 10204"/>
              <a:gd name="connsiteX0" fmla="*/ 9642 w 10204"/>
              <a:gd name="connsiteY0" fmla="*/ 772 h 10409"/>
              <a:gd name="connsiteX1" fmla="*/ 5196 w 10204"/>
              <a:gd name="connsiteY1" fmla="*/ 441 h 10409"/>
              <a:gd name="connsiteX2" fmla="*/ 578 w 10204"/>
              <a:gd name="connsiteY2" fmla="*/ 889 h 10409"/>
              <a:gd name="connsiteX3" fmla="*/ 604 w 10204"/>
              <a:gd name="connsiteY3" fmla="*/ 9781 h 10409"/>
              <a:gd name="connsiteX4" fmla="*/ 5212 w 10204"/>
              <a:gd name="connsiteY4" fmla="*/ 10123 h 10409"/>
              <a:gd name="connsiteX5" fmla="*/ 9651 w 10204"/>
              <a:gd name="connsiteY5" fmla="*/ 9758 h 10409"/>
              <a:gd name="connsiteX6" fmla="*/ 9642 w 10204"/>
              <a:gd name="connsiteY6" fmla="*/ 772 h 10409"/>
              <a:gd name="connsiteX0" fmla="*/ 9642 w 10230"/>
              <a:gd name="connsiteY0" fmla="*/ 772 h 10250"/>
              <a:gd name="connsiteX1" fmla="*/ 5196 w 10230"/>
              <a:gd name="connsiteY1" fmla="*/ 441 h 10250"/>
              <a:gd name="connsiteX2" fmla="*/ 578 w 10230"/>
              <a:gd name="connsiteY2" fmla="*/ 889 h 10250"/>
              <a:gd name="connsiteX3" fmla="*/ 604 w 10230"/>
              <a:gd name="connsiteY3" fmla="*/ 9781 h 10250"/>
              <a:gd name="connsiteX4" fmla="*/ 5212 w 10230"/>
              <a:gd name="connsiteY4" fmla="*/ 10123 h 10250"/>
              <a:gd name="connsiteX5" fmla="*/ 9651 w 10230"/>
              <a:gd name="connsiteY5" fmla="*/ 9758 h 10250"/>
              <a:gd name="connsiteX6" fmla="*/ 9642 w 10230"/>
              <a:gd name="connsiteY6" fmla="*/ 772 h 10250"/>
              <a:gd name="connsiteX0" fmla="*/ 9642 w 10133"/>
              <a:gd name="connsiteY0" fmla="*/ 772 h 10250"/>
              <a:gd name="connsiteX1" fmla="*/ 5196 w 10133"/>
              <a:gd name="connsiteY1" fmla="*/ 441 h 10250"/>
              <a:gd name="connsiteX2" fmla="*/ 578 w 10133"/>
              <a:gd name="connsiteY2" fmla="*/ 889 h 10250"/>
              <a:gd name="connsiteX3" fmla="*/ 604 w 10133"/>
              <a:gd name="connsiteY3" fmla="*/ 9781 h 10250"/>
              <a:gd name="connsiteX4" fmla="*/ 5212 w 10133"/>
              <a:gd name="connsiteY4" fmla="*/ 10123 h 10250"/>
              <a:gd name="connsiteX5" fmla="*/ 9651 w 10133"/>
              <a:gd name="connsiteY5" fmla="*/ 9758 h 10250"/>
              <a:gd name="connsiteX6" fmla="*/ 9642 w 10133"/>
              <a:gd name="connsiteY6" fmla="*/ 772 h 10250"/>
              <a:gd name="connsiteX0" fmla="*/ 9642 w 10150"/>
              <a:gd name="connsiteY0" fmla="*/ 779 h 10263"/>
              <a:gd name="connsiteX1" fmla="*/ 5196 w 10150"/>
              <a:gd name="connsiteY1" fmla="*/ 448 h 10263"/>
              <a:gd name="connsiteX2" fmla="*/ 578 w 10150"/>
              <a:gd name="connsiteY2" fmla="*/ 896 h 10263"/>
              <a:gd name="connsiteX3" fmla="*/ 604 w 10150"/>
              <a:gd name="connsiteY3" fmla="*/ 9788 h 10263"/>
              <a:gd name="connsiteX4" fmla="*/ 5212 w 10150"/>
              <a:gd name="connsiteY4" fmla="*/ 10130 h 10263"/>
              <a:gd name="connsiteX5" fmla="*/ 9684 w 10150"/>
              <a:gd name="connsiteY5" fmla="*/ 9865 h 10263"/>
              <a:gd name="connsiteX6" fmla="*/ 9642 w 10150"/>
              <a:gd name="connsiteY6" fmla="*/ 779 h 10263"/>
              <a:gd name="connsiteX0" fmla="*/ 9642 w 10204"/>
              <a:gd name="connsiteY0" fmla="*/ 779 h 10257"/>
              <a:gd name="connsiteX1" fmla="*/ 5196 w 10204"/>
              <a:gd name="connsiteY1" fmla="*/ 448 h 10257"/>
              <a:gd name="connsiteX2" fmla="*/ 578 w 10204"/>
              <a:gd name="connsiteY2" fmla="*/ 896 h 10257"/>
              <a:gd name="connsiteX3" fmla="*/ 604 w 10204"/>
              <a:gd name="connsiteY3" fmla="*/ 9788 h 10257"/>
              <a:gd name="connsiteX4" fmla="*/ 5212 w 10204"/>
              <a:gd name="connsiteY4" fmla="*/ 10130 h 10257"/>
              <a:gd name="connsiteX5" fmla="*/ 9684 w 10204"/>
              <a:gd name="connsiteY5" fmla="*/ 9865 h 10257"/>
              <a:gd name="connsiteX6" fmla="*/ 9642 w 10204"/>
              <a:gd name="connsiteY6" fmla="*/ 779 h 10257"/>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06"/>
              <a:gd name="connsiteY0" fmla="*/ 686 h 10205"/>
              <a:gd name="connsiteX1" fmla="*/ 5196 w 10206"/>
              <a:gd name="connsiteY1" fmla="*/ 355 h 10205"/>
              <a:gd name="connsiteX2" fmla="*/ 578 w 10206"/>
              <a:gd name="connsiteY2" fmla="*/ 803 h 10205"/>
              <a:gd name="connsiteX3" fmla="*/ 604 w 10206"/>
              <a:gd name="connsiteY3" fmla="*/ 9695 h 10205"/>
              <a:gd name="connsiteX4" fmla="*/ 5212 w 10206"/>
              <a:gd name="connsiteY4" fmla="*/ 10037 h 10205"/>
              <a:gd name="connsiteX5" fmla="*/ 9684 w 10206"/>
              <a:gd name="connsiteY5" fmla="*/ 9772 h 10205"/>
              <a:gd name="connsiteX6" fmla="*/ 10111 w 10206"/>
              <a:gd name="connsiteY6" fmla="*/ 5246 h 10205"/>
              <a:gd name="connsiteX7" fmla="*/ 9642 w 10206"/>
              <a:gd name="connsiteY7" fmla="*/ 686 h 10205"/>
              <a:gd name="connsiteX0" fmla="*/ 9642 w 10223"/>
              <a:gd name="connsiteY0" fmla="*/ 686 h 10164"/>
              <a:gd name="connsiteX1" fmla="*/ 5196 w 10223"/>
              <a:gd name="connsiteY1" fmla="*/ 355 h 10164"/>
              <a:gd name="connsiteX2" fmla="*/ 578 w 10223"/>
              <a:gd name="connsiteY2" fmla="*/ 803 h 10164"/>
              <a:gd name="connsiteX3" fmla="*/ 604 w 10223"/>
              <a:gd name="connsiteY3" fmla="*/ 9695 h 10164"/>
              <a:gd name="connsiteX4" fmla="*/ 5212 w 10223"/>
              <a:gd name="connsiteY4" fmla="*/ 10037 h 10164"/>
              <a:gd name="connsiteX5" fmla="*/ 9684 w 10223"/>
              <a:gd name="connsiteY5" fmla="*/ 9772 h 10164"/>
              <a:gd name="connsiteX6" fmla="*/ 10111 w 10223"/>
              <a:gd name="connsiteY6" fmla="*/ 5246 h 10164"/>
              <a:gd name="connsiteX7" fmla="*/ 9642 w 10223"/>
              <a:gd name="connsiteY7" fmla="*/ 686 h 10164"/>
              <a:gd name="connsiteX0" fmla="*/ 9642 w 10136"/>
              <a:gd name="connsiteY0" fmla="*/ 686 h 10164"/>
              <a:gd name="connsiteX1" fmla="*/ 5196 w 10136"/>
              <a:gd name="connsiteY1" fmla="*/ 355 h 10164"/>
              <a:gd name="connsiteX2" fmla="*/ 578 w 10136"/>
              <a:gd name="connsiteY2" fmla="*/ 803 h 10164"/>
              <a:gd name="connsiteX3" fmla="*/ 604 w 10136"/>
              <a:gd name="connsiteY3" fmla="*/ 9695 h 10164"/>
              <a:gd name="connsiteX4" fmla="*/ 5212 w 10136"/>
              <a:gd name="connsiteY4" fmla="*/ 10037 h 10164"/>
              <a:gd name="connsiteX5" fmla="*/ 9684 w 10136"/>
              <a:gd name="connsiteY5" fmla="*/ 9772 h 10164"/>
              <a:gd name="connsiteX6" fmla="*/ 10111 w 10136"/>
              <a:gd name="connsiteY6" fmla="*/ 5246 h 10164"/>
              <a:gd name="connsiteX7" fmla="*/ 9642 w 10136"/>
              <a:gd name="connsiteY7" fmla="*/ 686 h 10164"/>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236"/>
              <a:gd name="connsiteY0" fmla="*/ 686 h 10203"/>
              <a:gd name="connsiteX1" fmla="*/ 5196 w 10236"/>
              <a:gd name="connsiteY1" fmla="*/ 355 h 10203"/>
              <a:gd name="connsiteX2" fmla="*/ 578 w 10236"/>
              <a:gd name="connsiteY2" fmla="*/ 803 h 10203"/>
              <a:gd name="connsiteX3" fmla="*/ 604 w 10236"/>
              <a:gd name="connsiteY3" fmla="*/ 9695 h 10203"/>
              <a:gd name="connsiteX4" fmla="*/ 5212 w 10236"/>
              <a:gd name="connsiteY4" fmla="*/ 10037 h 10203"/>
              <a:gd name="connsiteX5" fmla="*/ 9684 w 10236"/>
              <a:gd name="connsiteY5" fmla="*/ 9772 h 10203"/>
              <a:gd name="connsiteX6" fmla="*/ 10160 w 10236"/>
              <a:gd name="connsiteY6" fmla="*/ 5271 h 10203"/>
              <a:gd name="connsiteX7" fmla="*/ 9642 w 10236"/>
              <a:gd name="connsiteY7" fmla="*/ 686 h 10203"/>
              <a:gd name="connsiteX0" fmla="*/ 9642 w 10182"/>
              <a:gd name="connsiteY0" fmla="*/ 686 h 10202"/>
              <a:gd name="connsiteX1" fmla="*/ 5196 w 10182"/>
              <a:gd name="connsiteY1" fmla="*/ 355 h 10202"/>
              <a:gd name="connsiteX2" fmla="*/ 578 w 10182"/>
              <a:gd name="connsiteY2" fmla="*/ 803 h 10202"/>
              <a:gd name="connsiteX3" fmla="*/ 604 w 10182"/>
              <a:gd name="connsiteY3" fmla="*/ 9695 h 10202"/>
              <a:gd name="connsiteX4" fmla="*/ 5212 w 10182"/>
              <a:gd name="connsiteY4" fmla="*/ 10037 h 10202"/>
              <a:gd name="connsiteX5" fmla="*/ 9684 w 10182"/>
              <a:gd name="connsiteY5" fmla="*/ 9772 h 10202"/>
              <a:gd name="connsiteX6" fmla="*/ 10160 w 10182"/>
              <a:gd name="connsiteY6" fmla="*/ 5271 h 10202"/>
              <a:gd name="connsiteX7" fmla="*/ 9642 w 10182"/>
              <a:gd name="connsiteY7" fmla="*/ 686 h 10202"/>
              <a:gd name="connsiteX0" fmla="*/ 9642 w 10190"/>
              <a:gd name="connsiteY0" fmla="*/ 686 h 10164"/>
              <a:gd name="connsiteX1" fmla="*/ 5196 w 10190"/>
              <a:gd name="connsiteY1" fmla="*/ 355 h 10164"/>
              <a:gd name="connsiteX2" fmla="*/ 578 w 10190"/>
              <a:gd name="connsiteY2" fmla="*/ 803 h 10164"/>
              <a:gd name="connsiteX3" fmla="*/ 604 w 10190"/>
              <a:gd name="connsiteY3" fmla="*/ 9695 h 10164"/>
              <a:gd name="connsiteX4" fmla="*/ 5212 w 10190"/>
              <a:gd name="connsiteY4" fmla="*/ 10037 h 10164"/>
              <a:gd name="connsiteX5" fmla="*/ 9684 w 10190"/>
              <a:gd name="connsiteY5" fmla="*/ 9772 h 10164"/>
              <a:gd name="connsiteX6" fmla="*/ 10160 w 10190"/>
              <a:gd name="connsiteY6" fmla="*/ 5271 h 10164"/>
              <a:gd name="connsiteX7" fmla="*/ 9642 w 10190"/>
              <a:gd name="connsiteY7" fmla="*/ 686 h 10164"/>
              <a:gd name="connsiteX0" fmla="*/ 9642 w 10161"/>
              <a:gd name="connsiteY0" fmla="*/ 686 h 10164"/>
              <a:gd name="connsiteX1" fmla="*/ 5196 w 10161"/>
              <a:gd name="connsiteY1" fmla="*/ 355 h 10164"/>
              <a:gd name="connsiteX2" fmla="*/ 578 w 10161"/>
              <a:gd name="connsiteY2" fmla="*/ 803 h 10164"/>
              <a:gd name="connsiteX3" fmla="*/ 604 w 10161"/>
              <a:gd name="connsiteY3" fmla="*/ 9695 h 10164"/>
              <a:gd name="connsiteX4" fmla="*/ 5212 w 10161"/>
              <a:gd name="connsiteY4" fmla="*/ 10037 h 10164"/>
              <a:gd name="connsiteX5" fmla="*/ 9684 w 10161"/>
              <a:gd name="connsiteY5" fmla="*/ 9772 h 10164"/>
              <a:gd name="connsiteX6" fmla="*/ 10160 w 10161"/>
              <a:gd name="connsiteY6" fmla="*/ 5271 h 10164"/>
              <a:gd name="connsiteX7" fmla="*/ 9642 w 10161"/>
              <a:gd name="connsiteY7" fmla="*/ 686 h 10164"/>
              <a:gd name="connsiteX0" fmla="*/ 9625 w 10144"/>
              <a:gd name="connsiteY0" fmla="*/ 684 h 10149"/>
              <a:gd name="connsiteX1" fmla="*/ 5179 w 10144"/>
              <a:gd name="connsiteY1" fmla="*/ 353 h 10149"/>
              <a:gd name="connsiteX2" fmla="*/ 561 w 10144"/>
              <a:gd name="connsiteY2" fmla="*/ 801 h 10149"/>
              <a:gd name="connsiteX3" fmla="*/ 620 w 10144"/>
              <a:gd name="connsiteY3" fmla="*/ 9668 h 10149"/>
              <a:gd name="connsiteX4" fmla="*/ 5195 w 10144"/>
              <a:gd name="connsiteY4" fmla="*/ 10035 h 10149"/>
              <a:gd name="connsiteX5" fmla="*/ 9667 w 10144"/>
              <a:gd name="connsiteY5" fmla="*/ 9770 h 10149"/>
              <a:gd name="connsiteX6" fmla="*/ 10143 w 10144"/>
              <a:gd name="connsiteY6" fmla="*/ 5269 h 10149"/>
              <a:gd name="connsiteX7" fmla="*/ 9625 w 10144"/>
              <a:gd name="connsiteY7" fmla="*/ 684 h 10149"/>
              <a:gd name="connsiteX0" fmla="*/ 9625 w 10144"/>
              <a:gd name="connsiteY0" fmla="*/ 684 h 10122"/>
              <a:gd name="connsiteX1" fmla="*/ 5179 w 10144"/>
              <a:gd name="connsiteY1" fmla="*/ 353 h 10122"/>
              <a:gd name="connsiteX2" fmla="*/ 561 w 10144"/>
              <a:gd name="connsiteY2" fmla="*/ 801 h 10122"/>
              <a:gd name="connsiteX3" fmla="*/ 620 w 10144"/>
              <a:gd name="connsiteY3" fmla="*/ 9668 h 10122"/>
              <a:gd name="connsiteX4" fmla="*/ 5195 w 10144"/>
              <a:gd name="connsiteY4" fmla="*/ 10035 h 10122"/>
              <a:gd name="connsiteX5" fmla="*/ 9667 w 10144"/>
              <a:gd name="connsiteY5" fmla="*/ 9770 h 10122"/>
              <a:gd name="connsiteX6" fmla="*/ 10143 w 10144"/>
              <a:gd name="connsiteY6" fmla="*/ 5269 h 10122"/>
              <a:gd name="connsiteX7" fmla="*/ 9625 w 10144"/>
              <a:gd name="connsiteY7" fmla="*/ 684 h 10122"/>
              <a:gd name="connsiteX0" fmla="*/ 9601 w 10120"/>
              <a:gd name="connsiteY0" fmla="*/ 684 h 10446"/>
              <a:gd name="connsiteX1" fmla="*/ 5155 w 10120"/>
              <a:gd name="connsiteY1" fmla="*/ 353 h 10446"/>
              <a:gd name="connsiteX2" fmla="*/ 553 w 10120"/>
              <a:gd name="connsiteY2" fmla="*/ 801 h 10446"/>
              <a:gd name="connsiteX3" fmla="*/ 596 w 10120"/>
              <a:gd name="connsiteY3" fmla="*/ 9668 h 10446"/>
              <a:gd name="connsiteX4" fmla="*/ 5171 w 10120"/>
              <a:gd name="connsiteY4" fmla="*/ 10035 h 10446"/>
              <a:gd name="connsiteX5" fmla="*/ 9643 w 10120"/>
              <a:gd name="connsiteY5" fmla="*/ 9770 h 10446"/>
              <a:gd name="connsiteX6" fmla="*/ 10119 w 10120"/>
              <a:gd name="connsiteY6" fmla="*/ 5269 h 10446"/>
              <a:gd name="connsiteX7" fmla="*/ 9601 w 10120"/>
              <a:gd name="connsiteY7" fmla="*/ 684 h 10446"/>
              <a:gd name="connsiteX0" fmla="*/ 9599 w 10118"/>
              <a:gd name="connsiteY0" fmla="*/ 430 h 9905"/>
              <a:gd name="connsiteX1" fmla="*/ 5153 w 10118"/>
              <a:gd name="connsiteY1" fmla="*/ 99 h 9905"/>
              <a:gd name="connsiteX2" fmla="*/ 551 w 10118"/>
              <a:gd name="connsiteY2" fmla="*/ 547 h 9905"/>
              <a:gd name="connsiteX3" fmla="*/ 89 w 10118"/>
              <a:gd name="connsiteY3" fmla="*/ 4589 h 9905"/>
              <a:gd name="connsiteX4" fmla="*/ 594 w 10118"/>
              <a:gd name="connsiteY4" fmla="*/ 9414 h 9905"/>
              <a:gd name="connsiteX5" fmla="*/ 5169 w 10118"/>
              <a:gd name="connsiteY5" fmla="*/ 9781 h 9905"/>
              <a:gd name="connsiteX6" fmla="*/ 9641 w 10118"/>
              <a:gd name="connsiteY6" fmla="*/ 9516 h 9905"/>
              <a:gd name="connsiteX7" fmla="*/ 10117 w 10118"/>
              <a:gd name="connsiteY7" fmla="*/ 5015 h 9905"/>
              <a:gd name="connsiteX8" fmla="*/ 9599 w 10118"/>
              <a:gd name="connsiteY8" fmla="*/ 430 h 9905"/>
              <a:gd name="connsiteX0" fmla="*/ 9464 w 9977"/>
              <a:gd name="connsiteY0" fmla="*/ 434 h 10000"/>
              <a:gd name="connsiteX1" fmla="*/ 5070 w 9977"/>
              <a:gd name="connsiteY1" fmla="*/ 100 h 10000"/>
              <a:gd name="connsiteX2" fmla="*/ 522 w 9977"/>
              <a:gd name="connsiteY2" fmla="*/ 552 h 10000"/>
              <a:gd name="connsiteX3" fmla="*/ 65 w 9977"/>
              <a:gd name="connsiteY3" fmla="*/ 4633 h 10000"/>
              <a:gd name="connsiteX4" fmla="*/ 564 w 9977"/>
              <a:gd name="connsiteY4" fmla="*/ 9504 h 10000"/>
              <a:gd name="connsiteX5" fmla="*/ 5086 w 9977"/>
              <a:gd name="connsiteY5" fmla="*/ 9875 h 10000"/>
              <a:gd name="connsiteX6" fmla="*/ 9506 w 9977"/>
              <a:gd name="connsiteY6" fmla="*/ 9607 h 10000"/>
              <a:gd name="connsiteX7" fmla="*/ 9976 w 9977"/>
              <a:gd name="connsiteY7" fmla="*/ 5063 h 10000"/>
              <a:gd name="connsiteX8" fmla="*/ 9464 w 9977"/>
              <a:gd name="connsiteY8" fmla="*/ 434 h 10000"/>
              <a:gd name="connsiteX0" fmla="*/ 9486 w 10000"/>
              <a:gd name="connsiteY0" fmla="*/ 436 h 10002"/>
              <a:gd name="connsiteX1" fmla="*/ 5082 w 10000"/>
              <a:gd name="connsiteY1" fmla="*/ 102 h 10002"/>
              <a:gd name="connsiteX2" fmla="*/ 572 w 10000"/>
              <a:gd name="connsiteY2" fmla="*/ 377 h 10002"/>
              <a:gd name="connsiteX3" fmla="*/ 65 w 10000"/>
              <a:gd name="connsiteY3" fmla="*/ 4635 h 10002"/>
              <a:gd name="connsiteX4" fmla="*/ 565 w 10000"/>
              <a:gd name="connsiteY4" fmla="*/ 9506 h 10002"/>
              <a:gd name="connsiteX5" fmla="*/ 5098 w 10000"/>
              <a:gd name="connsiteY5" fmla="*/ 9877 h 10002"/>
              <a:gd name="connsiteX6" fmla="*/ 9528 w 10000"/>
              <a:gd name="connsiteY6" fmla="*/ 9609 h 10002"/>
              <a:gd name="connsiteX7" fmla="*/ 9999 w 10000"/>
              <a:gd name="connsiteY7" fmla="*/ 5065 h 10002"/>
              <a:gd name="connsiteX8" fmla="*/ 9486 w 10000"/>
              <a:gd name="connsiteY8" fmla="*/ 436 h 10002"/>
              <a:gd name="connsiteX0" fmla="*/ 9422 w 9936"/>
              <a:gd name="connsiteY0" fmla="*/ 436 h 9996"/>
              <a:gd name="connsiteX1" fmla="*/ 5018 w 9936"/>
              <a:gd name="connsiteY1" fmla="*/ 102 h 9996"/>
              <a:gd name="connsiteX2" fmla="*/ 508 w 9936"/>
              <a:gd name="connsiteY2" fmla="*/ 377 h 9996"/>
              <a:gd name="connsiteX3" fmla="*/ 1 w 9936"/>
              <a:gd name="connsiteY3" fmla="*/ 4635 h 9996"/>
              <a:gd name="connsiteX4" fmla="*/ 501 w 9936"/>
              <a:gd name="connsiteY4" fmla="*/ 9506 h 9996"/>
              <a:gd name="connsiteX5" fmla="*/ 5034 w 9936"/>
              <a:gd name="connsiteY5" fmla="*/ 9877 h 9996"/>
              <a:gd name="connsiteX6" fmla="*/ 9464 w 9936"/>
              <a:gd name="connsiteY6" fmla="*/ 9609 h 9996"/>
              <a:gd name="connsiteX7" fmla="*/ 9935 w 9936"/>
              <a:gd name="connsiteY7" fmla="*/ 5065 h 9996"/>
              <a:gd name="connsiteX8" fmla="*/ 9422 w 9936"/>
              <a:gd name="connsiteY8" fmla="*/ 436 h 9996"/>
              <a:gd name="connsiteX0" fmla="*/ 9483 w 9971"/>
              <a:gd name="connsiteY0" fmla="*/ 436 h 10000"/>
              <a:gd name="connsiteX1" fmla="*/ 5050 w 9971"/>
              <a:gd name="connsiteY1" fmla="*/ 102 h 10000"/>
              <a:gd name="connsiteX2" fmla="*/ 511 w 9971"/>
              <a:gd name="connsiteY2" fmla="*/ 377 h 10000"/>
              <a:gd name="connsiteX3" fmla="*/ 1 w 9971"/>
              <a:gd name="connsiteY3" fmla="*/ 4637 h 10000"/>
              <a:gd name="connsiteX4" fmla="*/ 504 w 9971"/>
              <a:gd name="connsiteY4" fmla="*/ 9510 h 10000"/>
              <a:gd name="connsiteX5" fmla="*/ 5066 w 9971"/>
              <a:gd name="connsiteY5" fmla="*/ 9881 h 10000"/>
              <a:gd name="connsiteX6" fmla="*/ 9525 w 9971"/>
              <a:gd name="connsiteY6" fmla="*/ 9613 h 10000"/>
              <a:gd name="connsiteX7" fmla="*/ 9968 w 9971"/>
              <a:gd name="connsiteY7" fmla="*/ 5067 h 10000"/>
              <a:gd name="connsiteX8" fmla="*/ 9483 w 9971"/>
              <a:gd name="connsiteY8" fmla="*/ 436 h 10000"/>
              <a:gd name="connsiteX0" fmla="*/ 9511 w 9999"/>
              <a:gd name="connsiteY0" fmla="*/ 436 h 10012"/>
              <a:gd name="connsiteX1" fmla="*/ 5065 w 9999"/>
              <a:gd name="connsiteY1" fmla="*/ 102 h 10012"/>
              <a:gd name="connsiteX2" fmla="*/ 512 w 9999"/>
              <a:gd name="connsiteY2" fmla="*/ 377 h 10012"/>
              <a:gd name="connsiteX3" fmla="*/ 1 w 9999"/>
              <a:gd name="connsiteY3" fmla="*/ 4637 h 10012"/>
              <a:gd name="connsiteX4" fmla="*/ 505 w 9999"/>
              <a:gd name="connsiteY4" fmla="*/ 9510 h 10012"/>
              <a:gd name="connsiteX5" fmla="*/ 5081 w 9999"/>
              <a:gd name="connsiteY5" fmla="*/ 9881 h 10012"/>
              <a:gd name="connsiteX6" fmla="*/ 9522 w 9999"/>
              <a:gd name="connsiteY6" fmla="*/ 9637 h 10012"/>
              <a:gd name="connsiteX7" fmla="*/ 9997 w 9999"/>
              <a:gd name="connsiteY7" fmla="*/ 5067 h 10012"/>
              <a:gd name="connsiteX8" fmla="*/ 9511 w 9999"/>
              <a:gd name="connsiteY8" fmla="*/ 436 h 10012"/>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12 w 10003"/>
              <a:gd name="connsiteY0" fmla="*/ 435 h 10000"/>
              <a:gd name="connsiteX1" fmla="*/ 5066 w 10003"/>
              <a:gd name="connsiteY1" fmla="*/ 102 h 10000"/>
              <a:gd name="connsiteX2" fmla="*/ 512 w 10003"/>
              <a:gd name="connsiteY2" fmla="*/ 377 h 10000"/>
              <a:gd name="connsiteX3" fmla="*/ 1 w 10003"/>
              <a:gd name="connsiteY3" fmla="*/ 4631 h 10000"/>
              <a:gd name="connsiteX4" fmla="*/ 505 w 10003"/>
              <a:gd name="connsiteY4" fmla="*/ 9499 h 10000"/>
              <a:gd name="connsiteX5" fmla="*/ 5082 w 10003"/>
              <a:gd name="connsiteY5" fmla="*/ 9869 h 10000"/>
              <a:gd name="connsiteX6" fmla="*/ 9523 w 10003"/>
              <a:gd name="connsiteY6" fmla="*/ 9625 h 10000"/>
              <a:gd name="connsiteX7" fmla="*/ 9998 w 10003"/>
              <a:gd name="connsiteY7" fmla="*/ 5061 h 10000"/>
              <a:gd name="connsiteX8" fmla="*/ 9512 w 10003"/>
              <a:gd name="connsiteY8" fmla="*/ 435 h 10000"/>
              <a:gd name="connsiteX0" fmla="*/ 9577 w 10068"/>
              <a:gd name="connsiteY0" fmla="*/ 435 h 9994"/>
              <a:gd name="connsiteX1" fmla="*/ 5131 w 10068"/>
              <a:gd name="connsiteY1" fmla="*/ 102 h 9994"/>
              <a:gd name="connsiteX2" fmla="*/ 577 w 10068"/>
              <a:gd name="connsiteY2" fmla="*/ 377 h 9994"/>
              <a:gd name="connsiteX3" fmla="*/ 66 w 10068"/>
              <a:gd name="connsiteY3" fmla="*/ 4631 h 9994"/>
              <a:gd name="connsiteX4" fmla="*/ 570 w 10068"/>
              <a:gd name="connsiteY4" fmla="*/ 9499 h 9994"/>
              <a:gd name="connsiteX5" fmla="*/ 5162 w 10068"/>
              <a:gd name="connsiteY5" fmla="*/ 9845 h 9994"/>
              <a:gd name="connsiteX6" fmla="*/ 9588 w 10068"/>
              <a:gd name="connsiteY6" fmla="*/ 9625 h 9994"/>
              <a:gd name="connsiteX7" fmla="*/ 10063 w 10068"/>
              <a:gd name="connsiteY7" fmla="*/ 5061 h 9994"/>
              <a:gd name="connsiteX8" fmla="*/ 9577 w 10068"/>
              <a:gd name="connsiteY8" fmla="*/ 435 h 9994"/>
              <a:gd name="connsiteX0" fmla="*/ 9447 w 9935"/>
              <a:gd name="connsiteY0" fmla="*/ 435 h 10084"/>
              <a:gd name="connsiteX1" fmla="*/ 5031 w 9935"/>
              <a:gd name="connsiteY1" fmla="*/ 102 h 10084"/>
              <a:gd name="connsiteX2" fmla="*/ 508 w 9935"/>
              <a:gd name="connsiteY2" fmla="*/ 377 h 10084"/>
              <a:gd name="connsiteX3" fmla="*/ 1 w 9935"/>
              <a:gd name="connsiteY3" fmla="*/ 4634 h 10084"/>
              <a:gd name="connsiteX4" fmla="*/ 501 w 9935"/>
              <a:gd name="connsiteY4" fmla="*/ 9505 h 10084"/>
              <a:gd name="connsiteX5" fmla="*/ 5062 w 9935"/>
              <a:gd name="connsiteY5" fmla="*/ 9851 h 10084"/>
              <a:gd name="connsiteX6" fmla="*/ 9458 w 9935"/>
              <a:gd name="connsiteY6" fmla="*/ 9631 h 10084"/>
              <a:gd name="connsiteX7" fmla="*/ 9930 w 9935"/>
              <a:gd name="connsiteY7" fmla="*/ 5064 h 10084"/>
              <a:gd name="connsiteX8" fmla="*/ 9447 w 9935"/>
              <a:gd name="connsiteY8" fmla="*/ 435 h 10084"/>
              <a:gd name="connsiteX0" fmla="*/ 9509 w 10000"/>
              <a:gd name="connsiteY0" fmla="*/ 431 h 10000"/>
              <a:gd name="connsiteX1" fmla="*/ 5064 w 10000"/>
              <a:gd name="connsiteY1" fmla="*/ 101 h 10000"/>
              <a:gd name="connsiteX2" fmla="*/ 511 w 10000"/>
              <a:gd name="connsiteY2" fmla="*/ 374 h 10000"/>
              <a:gd name="connsiteX3" fmla="*/ 1 w 10000"/>
              <a:gd name="connsiteY3" fmla="*/ 4595 h 10000"/>
              <a:gd name="connsiteX4" fmla="*/ 504 w 10000"/>
              <a:gd name="connsiteY4" fmla="*/ 9426 h 10000"/>
              <a:gd name="connsiteX5" fmla="*/ 5095 w 10000"/>
              <a:gd name="connsiteY5" fmla="*/ 9769 h 10000"/>
              <a:gd name="connsiteX6" fmla="*/ 9520 w 10000"/>
              <a:gd name="connsiteY6" fmla="*/ 9551 h 10000"/>
              <a:gd name="connsiteX7" fmla="*/ 9995 w 10000"/>
              <a:gd name="connsiteY7" fmla="*/ 5022 h 10000"/>
              <a:gd name="connsiteX8" fmla="*/ 9509 w 10000"/>
              <a:gd name="connsiteY8" fmla="*/ 431 h 10000"/>
              <a:gd name="connsiteX0" fmla="*/ 9509 w 10000"/>
              <a:gd name="connsiteY0" fmla="*/ 431 h 9855"/>
              <a:gd name="connsiteX1" fmla="*/ 5064 w 10000"/>
              <a:gd name="connsiteY1" fmla="*/ 101 h 9855"/>
              <a:gd name="connsiteX2" fmla="*/ 511 w 10000"/>
              <a:gd name="connsiteY2" fmla="*/ 374 h 9855"/>
              <a:gd name="connsiteX3" fmla="*/ 1 w 10000"/>
              <a:gd name="connsiteY3" fmla="*/ 4595 h 9855"/>
              <a:gd name="connsiteX4" fmla="*/ 504 w 10000"/>
              <a:gd name="connsiteY4" fmla="*/ 9426 h 9855"/>
              <a:gd name="connsiteX5" fmla="*/ 5095 w 10000"/>
              <a:gd name="connsiteY5" fmla="*/ 9769 h 9855"/>
              <a:gd name="connsiteX6" fmla="*/ 9520 w 10000"/>
              <a:gd name="connsiteY6" fmla="*/ 9551 h 9855"/>
              <a:gd name="connsiteX7" fmla="*/ 9995 w 10000"/>
              <a:gd name="connsiteY7" fmla="*/ 5022 h 9855"/>
              <a:gd name="connsiteX8" fmla="*/ 9509 w 10000"/>
              <a:gd name="connsiteY8" fmla="*/ 431 h 9855"/>
              <a:gd name="connsiteX0" fmla="*/ 9509 w 10000"/>
              <a:gd name="connsiteY0" fmla="*/ 437 h 10097"/>
              <a:gd name="connsiteX1" fmla="*/ 5064 w 10000"/>
              <a:gd name="connsiteY1" fmla="*/ 102 h 10097"/>
              <a:gd name="connsiteX2" fmla="*/ 511 w 10000"/>
              <a:gd name="connsiteY2" fmla="*/ 380 h 10097"/>
              <a:gd name="connsiteX3" fmla="*/ 1 w 10000"/>
              <a:gd name="connsiteY3" fmla="*/ 4663 h 10097"/>
              <a:gd name="connsiteX4" fmla="*/ 504 w 10000"/>
              <a:gd name="connsiteY4" fmla="*/ 9565 h 10097"/>
              <a:gd name="connsiteX5" fmla="*/ 5095 w 10000"/>
              <a:gd name="connsiteY5" fmla="*/ 9913 h 10097"/>
              <a:gd name="connsiteX6" fmla="*/ 9520 w 10000"/>
              <a:gd name="connsiteY6" fmla="*/ 9692 h 10097"/>
              <a:gd name="connsiteX7" fmla="*/ 9995 w 10000"/>
              <a:gd name="connsiteY7" fmla="*/ 5096 h 10097"/>
              <a:gd name="connsiteX8" fmla="*/ 9509 w 10000"/>
              <a:gd name="connsiteY8" fmla="*/ 437 h 10097"/>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37 h 10052"/>
              <a:gd name="connsiteX1" fmla="*/ 5073 w 10009"/>
              <a:gd name="connsiteY1" fmla="*/ 102 h 10052"/>
              <a:gd name="connsiteX2" fmla="*/ 520 w 10009"/>
              <a:gd name="connsiteY2" fmla="*/ 380 h 10052"/>
              <a:gd name="connsiteX3" fmla="*/ 10 w 10009"/>
              <a:gd name="connsiteY3" fmla="*/ 4663 h 10052"/>
              <a:gd name="connsiteX4" fmla="*/ 391 w 10009"/>
              <a:gd name="connsiteY4" fmla="*/ 9493 h 10052"/>
              <a:gd name="connsiteX5" fmla="*/ 5104 w 10009"/>
              <a:gd name="connsiteY5" fmla="*/ 9913 h 10052"/>
              <a:gd name="connsiteX6" fmla="*/ 9529 w 10009"/>
              <a:gd name="connsiteY6" fmla="*/ 9692 h 10052"/>
              <a:gd name="connsiteX7" fmla="*/ 10004 w 10009"/>
              <a:gd name="connsiteY7" fmla="*/ 5096 h 10052"/>
              <a:gd name="connsiteX8" fmla="*/ 9518 w 10009"/>
              <a:gd name="connsiteY8" fmla="*/ 437 h 10052"/>
              <a:gd name="connsiteX0" fmla="*/ 9518 w 10009"/>
              <a:gd name="connsiteY0" fmla="*/ 484 h 10099"/>
              <a:gd name="connsiteX1" fmla="*/ 5073 w 10009"/>
              <a:gd name="connsiteY1" fmla="*/ 149 h 10099"/>
              <a:gd name="connsiteX2" fmla="*/ 520 w 10009"/>
              <a:gd name="connsiteY2" fmla="*/ 355 h 10099"/>
              <a:gd name="connsiteX3" fmla="*/ 10 w 10009"/>
              <a:gd name="connsiteY3" fmla="*/ 4710 h 10099"/>
              <a:gd name="connsiteX4" fmla="*/ 391 w 10009"/>
              <a:gd name="connsiteY4" fmla="*/ 9540 h 10099"/>
              <a:gd name="connsiteX5" fmla="*/ 5104 w 10009"/>
              <a:gd name="connsiteY5" fmla="*/ 9960 h 10099"/>
              <a:gd name="connsiteX6" fmla="*/ 9529 w 10009"/>
              <a:gd name="connsiteY6" fmla="*/ 9739 h 10099"/>
              <a:gd name="connsiteX7" fmla="*/ 10004 w 10009"/>
              <a:gd name="connsiteY7" fmla="*/ 5143 h 10099"/>
              <a:gd name="connsiteX8" fmla="*/ 9518 w 10009"/>
              <a:gd name="connsiteY8" fmla="*/ 484 h 10099"/>
              <a:gd name="connsiteX0" fmla="*/ 9518 w 10009"/>
              <a:gd name="connsiteY0" fmla="*/ 436 h 10051"/>
              <a:gd name="connsiteX1" fmla="*/ 5073 w 10009"/>
              <a:gd name="connsiteY1" fmla="*/ 101 h 10051"/>
              <a:gd name="connsiteX2" fmla="*/ 520 w 10009"/>
              <a:gd name="connsiteY2" fmla="*/ 307 h 10051"/>
              <a:gd name="connsiteX3" fmla="*/ 10 w 10009"/>
              <a:gd name="connsiteY3" fmla="*/ 4662 h 10051"/>
              <a:gd name="connsiteX4" fmla="*/ 391 w 10009"/>
              <a:gd name="connsiteY4" fmla="*/ 9492 h 10051"/>
              <a:gd name="connsiteX5" fmla="*/ 5104 w 10009"/>
              <a:gd name="connsiteY5" fmla="*/ 9912 h 10051"/>
              <a:gd name="connsiteX6" fmla="*/ 9529 w 10009"/>
              <a:gd name="connsiteY6" fmla="*/ 9691 h 10051"/>
              <a:gd name="connsiteX7" fmla="*/ 10004 w 10009"/>
              <a:gd name="connsiteY7" fmla="*/ 5095 h 10051"/>
              <a:gd name="connsiteX8" fmla="*/ 9518 w 10009"/>
              <a:gd name="connsiteY8" fmla="*/ 436 h 10051"/>
              <a:gd name="connsiteX0" fmla="*/ 9646 w 10137"/>
              <a:gd name="connsiteY0" fmla="*/ 436 h 10051"/>
              <a:gd name="connsiteX1" fmla="*/ 5201 w 10137"/>
              <a:gd name="connsiteY1" fmla="*/ 101 h 10051"/>
              <a:gd name="connsiteX2" fmla="*/ 648 w 10137"/>
              <a:gd name="connsiteY2" fmla="*/ 307 h 10051"/>
              <a:gd name="connsiteX3" fmla="*/ 2 w 10137"/>
              <a:gd name="connsiteY3" fmla="*/ 4855 h 10051"/>
              <a:gd name="connsiteX4" fmla="*/ 519 w 10137"/>
              <a:gd name="connsiteY4" fmla="*/ 9492 h 10051"/>
              <a:gd name="connsiteX5" fmla="*/ 5232 w 10137"/>
              <a:gd name="connsiteY5" fmla="*/ 9912 h 10051"/>
              <a:gd name="connsiteX6" fmla="*/ 9657 w 10137"/>
              <a:gd name="connsiteY6" fmla="*/ 9691 h 10051"/>
              <a:gd name="connsiteX7" fmla="*/ 10132 w 10137"/>
              <a:gd name="connsiteY7" fmla="*/ 5095 h 10051"/>
              <a:gd name="connsiteX8" fmla="*/ 9646 w 10137"/>
              <a:gd name="connsiteY8" fmla="*/ 436 h 10051"/>
              <a:gd name="connsiteX0" fmla="*/ 9647 w 10138"/>
              <a:gd name="connsiteY0" fmla="*/ 436 h 10051"/>
              <a:gd name="connsiteX1" fmla="*/ 5202 w 10138"/>
              <a:gd name="connsiteY1" fmla="*/ 101 h 10051"/>
              <a:gd name="connsiteX2" fmla="*/ 479 w 10138"/>
              <a:gd name="connsiteY2" fmla="*/ 350 h 10051"/>
              <a:gd name="connsiteX3" fmla="*/ 3 w 10138"/>
              <a:gd name="connsiteY3" fmla="*/ 4855 h 10051"/>
              <a:gd name="connsiteX4" fmla="*/ 520 w 10138"/>
              <a:gd name="connsiteY4" fmla="*/ 9492 h 10051"/>
              <a:gd name="connsiteX5" fmla="*/ 5233 w 10138"/>
              <a:gd name="connsiteY5" fmla="*/ 9912 h 10051"/>
              <a:gd name="connsiteX6" fmla="*/ 9658 w 10138"/>
              <a:gd name="connsiteY6" fmla="*/ 9691 h 10051"/>
              <a:gd name="connsiteX7" fmla="*/ 10133 w 10138"/>
              <a:gd name="connsiteY7" fmla="*/ 5095 h 10051"/>
              <a:gd name="connsiteX8" fmla="*/ 9647 w 10138"/>
              <a:gd name="connsiteY8" fmla="*/ 436 h 10051"/>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44 h 10059"/>
              <a:gd name="connsiteX1" fmla="*/ 5202 w 10138"/>
              <a:gd name="connsiteY1" fmla="*/ 109 h 10059"/>
              <a:gd name="connsiteX2" fmla="*/ 479 w 10138"/>
              <a:gd name="connsiteY2" fmla="*/ 358 h 10059"/>
              <a:gd name="connsiteX3" fmla="*/ 3 w 10138"/>
              <a:gd name="connsiteY3" fmla="*/ 4863 h 10059"/>
              <a:gd name="connsiteX4" fmla="*/ 520 w 10138"/>
              <a:gd name="connsiteY4" fmla="*/ 9500 h 10059"/>
              <a:gd name="connsiteX5" fmla="*/ 5233 w 10138"/>
              <a:gd name="connsiteY5" fmla="*/ 9920 h 10059"/>
              <a:gd name="connsiteX6" fmla="*/ 9658 w 10138"/>
              <a:gd name="connsiteY6" fmla="*/ 9699 h 10059"/>
              <a:gd name="connsiteX7" fmla="*/ 10133 w 10138"/>
              <a:gd name="connsiteY7" fmla="*/ 5103 h 10059"/>
              <a:gd name="connsiteX8" fmla="*/ 9647 w 10138"/>
              <a:gd name="connsiteY8" fmla="*/ 444 h 10059"/>
              <a:gd name="connsiteX0" fmla="*/ 9647 w 10138"/>
              <a:gd name="connsiteY0" fmla="*/ 489 h 10104"/>
              <a:gd name="connsiteX1" fmla="*/ 4976 w 10138"/>
              <a:gd name="connsiteY1" fmla="*/ 47 h 10104"/>
              <a:gd name="connsiteX2" fmla="*/ 479 w 10138"/>
              <a:gd name="connsiteY2" fmla="*/ 403 h 10104"/>
              <a:gd name="connsiteX3" fmla="*/ 3 w 10138"/>
              <a:gd name="connsiteY3" fmla="*/ 4908 h 10104"/>
              <a:gd name="connsiteX4" fmla="*/ 520 w 10138"/>
              <a:gd name="connsiteY4" fmla="*/ 9545 h 10104"/>
              <a:gd name="connsiteX5" fmla="*/ 5233 w 10138"/>
              <a:gd name="connsiteY5" fmla="*/ 9965 h 10104"/>
              <a:gd name="connsiteX6" fmla="*/ 9658 w 10138"/>
              <a:gd name="connsiteY6" fmla="*/ 9744 h 10104"/>
              <a:gd name="connsiteX7" fmla="*/ 10133 w 10138"/>
              <a:gd name="connsiteY7" fmla="*/ 5148 h 10104"/>
              <a:gd name="connsiteX8" fmla="*/ 9647 w 10138"/>
              <a:gd name="connsiteY8" fmla="*/ 489 h 10104"/>
              <a:gd name="connsiteX0" fmla="*/ 9783 w 10174"/>
              <a:gd name="connsiteY0" fmla="*/ 464 h 10122"/>
              <a:gd name="connsiteX1" fmla="*/ 4976 w 10174"/>
              <a:gd name="connsiteY1" fmla="*/ 65 h 10122"/>
              <a:gd name="connsiteX2" fmla="*/ 479 w 10174"/>
              <a:gd name="connsiteY2" fmla="*/ 421 h 10122"/>
              <a:gd name="connsiteX3" fmla="*/ 3 w 10174"/>
              <a:gd name="connsiteY3" fmla="*/ 4926 h 10122"/>
              <a:gd name="connsiteX4" fmla="*/ 520 w 10174"/>
              <a:gd name="connsiteY4" fmla="*/ 9563 h 10122"/>
              <a:gd name="connsiteX5" fmla="*/ 5233 w 10174"/>
              <a:gd name="connsiteY5" fmla="*/ 9983 h 10122"/>
              <a:gd name="connsiteX6" fmla="*/ 9658 w 10174"/>
              <a:gd name="connsiteY6" fmla="*/ 9762 h 10122"/>
              <a:gd name="connsiteX7" fmla="*/ 10133 w 10174"/>
              <a:gd name="connsiteY7" fmla="*/ 5166 h 10122"/>
              <a:gd name="connsiteX8" fmla="*/ 9783 w 10174"/>
              <a:gd name="connsiteY8" fmla="*/ 464 h 10122"/>
              <a:gd name="connsiteX0" fmla="*/ 9783 w 10325"/>
              <a:gd name="connsiteY0" fmla="*/ 464 h 10122"/>
              <a:gd name="connsiteX1" fmla="*/ 4976 w 10325"/>
              <a:gd name="connsiteY1" fmla="*/ 65 h 10122"/>
              <a:gd name="connsiteX2" fmla="*/ 479 w 10325"/>
              <a:gd name="connsiteY2" fmla="*/ 421 h 10122"/>
              <a:gd name="connsiteX3" fmla="*/ 3 w 10325"/>
              <a:gd name="connsiteY3" fmla="*/ 4926 h 10122"/>
              <a:gd name="connsiteX4" fmla="*/ 520 w 10325"/>
              <a:gd name="connsiteY4" fmla="*/ 9563 h 10122"/>
              <a:gd name="connsiteX5" fmla="*/ 5233 w 10325"/>
              <a:gd name="connsiteY5" fmla="*/ 9983 h 10122"/>
              <a:gd name="connsiteX6" fmla="*/ 9658 w 10325"/>
              <a:gd name="connsiteY6" fmla="*/ 9762 h 10122"/>
              <a:gd name="connsiteX7" fmla="*/ 10325 w 10325"/>
              <a:gd name="connsiteY7" fmla="*/ 4952 h 10122"/>
              <a:gd name="connsiteX8" fmla="*/ 9783 w 10325"/>
              <a:gd name="connsiteY8" fmla="*/ 464 h 10122"/>
              <a:gd name="connsiteX0" fmla="*/ 9783 w 10364"/>
              <a:gd name="connsiteY0" fmla="*/ 464 h 10136"/>
              <a:gd name="connsiteX1" fmla="*/ 4976 w 10364"/>
              <a:gd name="connsiteY1" fmla="*/ 65 h 10136"/>
              <a:gd name="connsiteX2" fmla="*/ 479 w 10364"/>
              <a:gd name="connsiteY2" fmla="*/ 421 h 10136"/>
              <a:gd name="connsiteX3" fmla="*/ 3 w 10364"/>
              <a:gd name="connsiteY3" fmla="*/ 4926 h 10136"/>
              <a:gd name="connsiteX4" fmla="*/ 520 w 10364"/>
              <a:gd name="connsiteY4" fmla="*/ 9563 h 10136"/>
              <a:gd name="connsiteX5" fmla="*/ 5233 w 10364"/>
              <a:gd name="connsiteY5" fmla="*/ 9983 h 10136"/>
              <a:gd name="connsiteX6" fmla="*/ 9986 w 10364"/>
              <a:gd name="connsiteY6" fmla="*/ 9527 h 10136"/>
              <a:gd name="connsiteX7" fmla="*/ 10325 w 10364"/>
              <a:gd name="connsiteY7" fmla="*/ 4952 h 10136"/>
              <a:gd name="connsiteX8" fmla="*/ 9783 w 10364"/>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325"/>
              <a:gd name="connsiteY0" fmla="*/ 464 h 10136"/>
              <a:gd name="connsiteX1" fmla="*/ 4976 w 10325"/>
              <a:gd name="connsiteY1" fmla="*/ 65 h 10136"/>
              <a:gd name="connsiteX2" fmla="*/ 479 w 10325"/>
              <a:gd name="connsiteY2" fmla="*/ 421 h 10136"/>
              <a:gd name="connsiteX3" fmla="*/ 3 w 10325"/>
              <a:gd name="connsiteY3" fmla="*/ 4926 h 10136"/>
              <a:gd name="connsiteX4" fmla="*/ 520 w 10325"/>
              <a:gd name="connsiteY4" fmla="*/ 9563 h 10136"/>
              <a:gd name="connsiteX5" fmla="*/ 5233 w 10325"/>
              <a:gd name="connsiteY5" fmla="*/ 9983 h 10136"/>
              <a:gd name="connsiteX6" fmla="*/ 9986 w 10325"/>
              <a:gd name="connsiteY6" fmla="*/ 9527 h 10136"/>
              <a:gd name="connsiteX7" fmla="*/ 10325 w 10325"/>
              <a:gd name="connsiteY7" fmla="*/ 4952 h 10136"/>
              <a:gd name="connsiteX8" fmla="*/ 9783 w 10325"/>
              <a:gd name="connsiteY8" fmla="*/ 464 h 10136"/>
              <a:gd name="connsiteX0" fmla="*/ 9783 w 10467"/>
              <a:gd name="connsiteY0" fmla="*/ 464 h 10099"/>
              <a:gd name="connsiteX1" fmla="*/ 4976 w 10467"/>
              <a:gd name="connsiteY1" fmla="*/ 65 h 10099"/>
              <a:gd name="connsiteX2" fmla="*/ 479 w 10467"/>
              <a:gd name="connsiteY2" fmla="*/ 421 h 10099"/>
              <a:gd name="connsiteX3" fmla="*/ 3 w 10467"/>
              <a:gd name="connsiteY3" fmla="*/ 4926 h 10099"/>
              <a:gd name="connsiteX4" fmla="*/ 520 w 10467"/>
              <a:gd name="connsiteY4" fmla="*/ 9563 h 10099"/>
              <a:gd name="connsiteX5" fmla="*/ 5403 w 10467"/>
              <a:gd name="connsiteY5" fmla="*/ 9897 h 10099"/>
              <a:gd name="connsiteX6" fmla="*/ 9986 w 10467"/>
              <a:gd name="connsiteY6" fmla="*/ 9527 h 10099"/>
              <a:gd name="connsiteX7" fmla="*/ 10325 w 10467"/>
              <a:gd name="connsiteY7" fmla="*/ 4952 h 10099"/>
              <a:gd name="connsiteX8" fmla="*/ 9783 w 10467"/>
              <a:gd name="connsiteY8" fmla="*/ 464 h 10099"/>
              <a:gd name="connsiteX0" fmla="*/ 9783 w 10467"/>
              <a:gd name="connsiteY0" fmla="*/ 464 h 10112"/>
              <a:gd name="connsiteX1" fmla="*/ 4976 w 10467"/>
              <a:gd name="connsiteY1" fmla="*/ 65 h 10112"/>
              <a:gd name="connsiteX2" fmla="*/ 479 w 10467"/>
              <a:gd name="connsiteY2" fmla="*/ 421 h 10112"/>
              <a:gd name="connsiteX3" fmla="*/ 3 w 10467"/>
              <a:gd name="connsiteY3" fmla="*/ 4926 h 10112"/>
              <a:gd name="connsiteX4" fmla="*/ 418 w 10467"/>
              <a:gd name="connsiteY4" fmla="*/ 9584 h 10112"/>
              <a:gd name="connsiteX5" fmla="*/ 5403 w 10467"/>
              <a:gd name="connsiteY5" fmla="*/ 9897 h 10112"/>
              <a:gd name="connsiteX6" fmla="*/ 9986 w 10467"/>
              <a:gd name="connsiteY6" fmla="*/ 9527 h 10112"/>
              <a:gd name="connsiteX7" fmla="*/ 10325 w 10467"/>
              <a:gd name="connsiteY7" fmla="*/ 4952 h 10112"/>
              <a:gd name="connsiteX8" fmla="*/ 9783 w 10467"/>
              <a:gd name="connsiteY8" fmla="*/ 464 h 10112"/>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467"/>
              <a:gd name="connsiteY0" fmla="*/ 464 h 10168"/>
              <a:gd name="connsiteX1" fmla="*/ 4976 w 10467"/>
              <a:gd name="connsiteY1" fmla="*/ 65 h 10168"/>
              <a:gd name="connsiteX2" fmla="*/ 479 w 10467"/>
              <a:gd name="connsiteY2" fmla="*/ 421 h 10168"/>
              <a:gd name="connsiteX3" fmla="*/ 3 w 10467"/>
              <a:gd name="connsiteY3" fmla="*/ 4926 h 10168"/>
              <a:gd name="connsiteX4" fmla="*/ 418 w 10467"/>
              <a:gd name="connsiteY4" fmla="*/ 9584 h 10168"/>
              <a:gd name="connsiteX5" fmla="*/ 5403 w 10467"/>
              <a:gd name="connsiteY5" fmla="*/ 10025 h 10168"/>
              <a:gd name="connsiteX6" fmla="*/ 9986 w 10467"/>
              <a:gd name="connsiteY6" fmla="*/ 9527 h 10168"/>
              <a:gd name="connsiteX7" fmla="*/ 10325 w 10467"/>
              <a:gd name="connsiteY7" fmla="*/ 4952 h 10168"/>
              <a:gd name="connsiteX8" fmla="*/ 9783 w 10467"/>
              <a:gd name="connsiteY8" fmla="*/ 464 h 10168"/>
              <a:gd name="connsiteX0" fmla="*/ 9783 w 10399"/>
              <a:gd name="connsiteY0" fmla="*/ 464 h 10244"/>
              <a:gd name="connsiteX1" fmla="*/ 4976 w 10399"/>
              <a:gd name="connsiteY1" fmla="*/ 65 h 10244"/>
              <a:gd name="connsiteX2" fmla="*/ 479 w 10399"/>
              <a:gd name="connsiteY2" fmla="*/ 421 h 10244"/>
              <a:gd name="connsiteX3" fmla="*/ 3 w 10399"/>
              <a:gd name="connsiteY3" fmla="*/ 4926 h 10244"/>
              <a:gd name="connsiteX4" fmla="*/ 418 w 10399"/>
              <a:gd name="connsiteY4" fmla="*/ 9584 h 10244"/>
              <a:gd name="connsiteX5" fmla="*/ 5403 w 10399"/>
              <a:gd name="connsiteY5" fmla="*/ 10025 h 10244"/>
              <a:gd name="connsiteX6" fmla="*/ 9850 w 10399"/>
              <a:gd name="connsiteY6" fmla="*/ 9784 h 10244"/>
              <a:gd name="connsiteX7" fmla="*/ 10325 w 10399"/>
              <a:gd name="connsiteY7" fmla="*/ 4952 h 10244"/>
              <a:gd name="connsiteX8" fmla="*/ 9783 w 10399"/>
              <a:gd name="connsiteY8" fmla="*/ 464 h 10244"/>
              <a:gd name="connsiteX0" fmla="*/ 9783 w 10399"/>
              <a:gd name="connsiteY0" fmla="*/ 464 h 10152"/>
              <a:gd name="connsiteX1" fmla="*/ 4976 w 10399"/>
              <a:gd name="connsiteY1" fmla="*/ 65 h 10152"/>
              <a:gd name="connsiteX2" fmla="*/ 479 w 10399"/>
              <a:gd name="connsiteY2" fmla="*/ 421 h 10152"/>
              <a:gd name="connsiteX3" fmla="*/ 3 w 10399"/>
              <a:gd name="connsiteY3" fmla="*/ 4926 h 10152"/>
              <a:gd name="connsiteX4" fmla="*/ 418 w 10399"/>
              <a:gd name="connsiteY4" fmla="*/ 9584 h 10152"/>
              <a:gd name="connsiteX5" fmla="*/ 5403 w 10399"/>
              <a:gd name="connsiteY5" fmla="*/ 10025 h 10152"/>
              <a:gd name="connsiteX6" fmla="*/ 9850 w 10399"/>
              <a:gd name="connsiteY6" fmla="*/ 9784 h 10152"/>
              <a:gd name="connsiteX7" fmla="*/ 10325 w 10399"/>
              <a:gd name="connsiteY7" fmla="*/ 4952 h 10152"/>
              <a:gd name="connsiteX8" fmla="*/ 9783 w 10399"/>
              <a:gd name="connsiteY8" fmla="*/ 464 h 10152"/>
              <a:gd name="connsiteX0" fmla="*/ 9783 w 10326"/>
              <a:gd name="connsiteY0" fmla="*/ 464 h 10152"/>
              <a:gd name="connsiteX1" fmla="*/ 4976 w 10326"/>
              <a:gd name="connsiteY1" fmla="*/ 65 h 10152"/>
              <a:gd name="connsiteX2" fmla="*/ 479 w 10326"/>
              <a:gd name="connsiteY2" fmla="*/ 421 h 10152"/>
              <a:gd name="connsiteX3" fmla="*/ 3 w 10326"/>
              <a:gd name="connsiteY3" fmla="*/ 4926 h 10152"/>
              <a:gd name="connsiteX4" fmla="*/ 418 w 10326"/>
              <a:gd name="connsiteY4" fmla="*/ 9584 h 10152"/>
              <a:gd name="connsiteX5" fmla="*/ 5403 w 10326"/>
              <a:gd name="connsiteY5" fmla="*/ 10025 h 10152"/>
              <a:gd name="connsiteX6" fmla="*/ 9850 w 10326"/>
              <a:gd name="connsiteY6" fmla="*/ 9784 h 10152"/>
              <a:gd name="connsiteX7" fmla="*/ 10325 w 10326"/>
              <a:gd name="connsiteY7" fmla="*/ 4952 h 10152"/>
              <a:gd name="connsiteX8" fmla="*/ 9783 w 10326"/>
              <a:gd name="connsiteY8" fmla="*/ 464 h 10152"/>
              <a:gd name="connsiteX0" fmla="*/ 9783 w 10334"/>
              <a:gd name="connsiteY0" fmla="*/ 464 h 10151"/>
              <a:gd name="connsiteX1" fmla="*/ 4976 w 10334"/>
              <a:gd name="connsiteY1" fmla="*/ 65 h 10151"/>
              <a:gd name="connsiteX2" fmla="*/ 479 w 10334"/>
              <a:gd name="connsiteY2" fmla="*/ 421 h 10151"/>
              <a:gd name="connsiteX3" fmla="*/ 3 w 10334"/>
              <a:gd name="connsiteY3" fmla="*/ 4926 h 10151"/>
              <a:gd name="connsiteX4" fmla="*/ 418 w 10334"/>
              <a:gd name="connsiteY4" fmla="*/ 9584 h 10151"/>
              <a:gd name="connsiteX5" fmla="*/ 5403 w 10334"/>
              <a:gd name="connsiteY5" fmla="*/ 10025 h 10151"/>
              <a:gd name="connsiteX6" fmla="*/ 9941 w 10334"/>
              <a:gd name="connsiteY6" fmla="*/ 9805 h 10151"/>
              <a:gd name="connsiteX7" fmla="*/ 10325 w 10334"/>
              <a:gd name="connsiteY7" fmla="*/ 4952 h 10151"/>
              <a:gd name="connsiteX8" fmla="*/ 9783 w 10334"/>
              <a:gd name="connsiteY8" fmla="*/ 464 h 10151"/>
              <a:gd name="connsiteX0" fmla="*/ 9783 w 10353"/>
              <a:gd name="connsiteY0" fmla="*/ 464 h 10151"/>
              <a:gd name="connsiteX1" fmla="*/ 4976 w 10353"/>
              <a:gd name="connsiteY1" fmla="*/ 65 h 10151"/>
              <a:gd name="connsiteX2" fmla="*/ 479 w 10353"/>
              <a:gd name="connsiteY2" fmla="*/ 421 h 10151"/>
              <a:gd name="connsiteX3" fmla="*/ 3 w 10353"/>
              <a:gd name="connsiteY3" fmla="*/ 4926 h 10151"/>
              <a:gd name="connsiteX4" fmla="*/ 418 w 10353"/>
              <a:gd name="connsiteY4" fmla="*/ 9584 h 10151"/>
              <a:gd name="connsiteX5" fmla="*/ 5403 w 10353"/>
              <a:gd name="connsiteY5" fmla="*/ 10025 h 10151"/>
              <a:gd name="connsiteX6" fmla="*/ 9941 w 10353"/>
              <a:gd name="connsiteY6" fmla="*/ 9805 h 10151"/>
              <a:gd name="connsiteX7" fmla="*/ 10348 w 10353"/>
              <a:gd name="connsiteY7" fmla="*/ 5038 h 10151"/>
              <a:gd name="connsiteX8" fmla="*/ 9783 w 10353"/>
              <a:gd name="connsiteY8" fmla="*/ 464 h 10151"/>
              <a:gd name="connsiteX0" fmla="*/ 9817 w 10353"/>
              <a:gd name="connsiteY0" fmla="*/ 454 h 10162"/>
              <a:gd name="connsiteX1" fmla="*/ 4976 w 10353"/>
              <a:gd name="connsiteY1" fmla="*/ 76 h 10162"/>
              <a:gd name="connsiteX2" fmla="*/ 479 w 10353"/>
              <a:gd name="connsiteY2" fmla="*/ 432 h 10162"/>
              <a:gd name="connsiteX3" fmla="*/ 3 w 10353"/>
              <a:gd name="connsiteY3" fmla="*/ 4937 h 10162"/>
              <a:gd name="connsiteX4" fmla="*/ 418 w 10353"/>
              <a:gd name="connsiteY4" fmla="*/ 9595 h 10162"/>
              <a:gd name="connsiteX5" fmla="*/ 5403 w 10353"/>
              <a:gd name="connsiteY5" fmla="*/ 10036 h 10162"/>
              <a:gd name="connsiteX6" fmla="*/ 9941 w 10353"/>
              <a:gd name="connsiteY6" fmla="*/ 9816 h 10162"/>
              <a:gd name="connsiteX7" fmla="*/ 10348 w 10353"/>
              <a:gd name="connsiteY7" fmla="*/ 5049 h 10162"/>
              <a:gd name="connsiteX8" fmla="*/ 9817 w 10353"/>
              <a:gd name="connsiteY8" fmla="*/ 454 h 10162"/>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46 h 10154"/>
              <a:gd name="connsiteX1" fmla="*/ 5010 w 10353"/>
              <a:gd name="connsiteY1" fmla="*/ 89 h 10154"/>
              <a:gd name="connsiteX2" fmla="*/ 479 w 10353"/>
              <a:gd name="connsiteY2" fmla="*/ 424 h 10154"/>
              <a:gd name="connsiteX3" fmla="*/ 3 w 10353"/>
              <a:gd name="connsiteY3" fmla="*/ 4929 h 10154"/>
              <a:gd name="connsiteX4" fmla="*/ 418 w 10353"/>
              <a:gd name="connsiteY4" fmla="*/ 9587 h 10154"/>
              <a:gd name="connsiteX5" fmla="*/ 5403 w 10353"/>
              <a:gd name="connsiteY5" fmla="*/ 10028 h 10154"/>
              <a:gd name="connsiteX6" fmla="*/ 9941 w 10353"/>
              <a:gd name="connsiteY6" fmla="*/ 9808 h 10154"/>
              <a:gd name="connsiteX7" fmla="*/ 10348 w 10353"/>
              <a:gd name="connsiteY7" fmla="*/ 5041 h 10154"/>
              <a:gd name="connsiteX8" fmla="*/ 9817 w 10353"/>
              <a:gd name="connsiteY8" fmla="*/ 446 h 10154"/>
              <a:gd name="connsiteX0" fmla="*/ 9817 w 10353"/>
              <a:gd name="connsiteY0" fmla="*/ 466 h 10174"/>
              <a:gd name="connsiteX1" fmla="*/ 5010 w 10353"/>
              <a:gd name="connsiteY1" fmla="*/ 109 h 10174"/>
              <a:gd name="connsiteX2" fmla="*/ 377 w 10353"/>
              <a:gd name="connsiteY2" fmla="*/ 358 h 10174"/>
              <a:gd name="connsiteX3" fmla="*/ 3 w 10353"/>
              <a:gd name="connsiteY3" fmla="*/ 4949 h 10174"/>
              <a:gd name="connsiteX4" fmla="*/ 418 w 10353"/>
              <a:gd name="connsiteY4" fmla="*/ 9607 h 10174"/>
              <a:gd name="connsiteX5" fmla="*/ 5403 w 10353"/>
              <a:gd name="connsiteY5" fmla="*/ 10048 h 10174"/>
              <a:gd name="connsiteX6" fmla="*/ 9941 w 10353"/>
              <a:gd name="connsiteY6" fmla="*/ 9828 h 10174"/>
              <a:gd name="connsiteX7" fmla="*/ 10348 w 10353"/>
              <a:gd name="connsiteY7" fmla="*/ 5061 h 10174"/>
              <a:gd name="connsiteX8" fmla="*/ 9817 w 10353"/>
              <a:gd name="connsiteY8" fmla="*/ 466 h 10174"/>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565 h 10273"/>
              <a:gd name="connsiteX1" fmla="*/ 5010 w 10353"/>
              <a:gd name="connsiteY1" fmla="*/ 208 h 10273"/>
              <a:gd name="connsiteX2" fmla="*/ 377 w 10353"/>
              <a:gd name="connsiteY2" fmla="*/ 457 h 10273"/>
              <a:gd name="connsiteX3" fmla="*/ 3 w 10353"/>
              <a:gd name="connsiteY3" fmla="*/ 5048 h 10273"/>
              <a:gd name="connsiteX4" fmla="*/ 418 w 10353"/>
              <a:gd name="connsiteY4" fmla="*/ 9706 h 10273"/>
              <a:gd name="connsiteX5" fmla="*/ 5403 w 10353"/>
              <a:gd name="connsiteY5" fmla="*/ 10147 h 10273"/>
              <a:gd name="connsiteX6" fmla="*/ 9941 w 10353"/>
              <a:gd name="connsiteY6" fmla="*/ 9927 h 10273"/>
              <a:gd name="connsiteX7" fmla="*/ 10348 w 10353"/>
              <a:gd name="connsiteY7" fmla="*/ 5160 h 10273"/>
              <a:gd name="connsiteX8" fmla="*/ 9817 w 10353"/>
              <a:gd name="connsiteY8" fmla="*/ 565 h 10273"/>
              <a:gd name="connsiteX0" fmla="*/ 9817 w 10353"/>
              <a:gd name="connsiteY0" fmla="*/ 482 h 10190"/>
              <a:gd name="connsiteX1" fmla="*/ 5010 w 10353"/>
              <a:gd name="connsiteY1" fmla="*/ 125 h 10190"/>
              <a:gd name="connsiteX2" fmla="*/ 377 w 10353"/>
              <a:gd name="connsiteY2" fmla="*/ 374 h 10190"/>
              <a:gd name="connsiteX3" fmla="*/ 3 w 10353"/>
              <a:gd name="connsiteY3" fmla="*/ 4965 h 10190"/>
              <a:gd name="connsiteX4" fmla="*/ 418 w 10353"/>
              <a:gd name="connsiteY4" fmla="*/ 9623 h 10190"/>
              <a:gd name="connsiteX5" fmla="*/ 5403 w 10353"/>
              <a:gd name="connsiteY5" fmla="*/ 10064 h 10190"/>
              <a:gd name="connsiteX6" fmla="*/ 9941 w 10353"/>
              <a:gd name="connsiteY6" fmla="*/ 9844 h 10190"/>
              <a:gd name="connsiteX7" fmla="*/ 10348 w 10353"/>
              <a:gd name="connsiteY7" fmla="*/ 5077 h 10190"/>
              <a:gd name="connsiteX8" fmla="*/ 9817 w 10353"/>
              <a:gd name="connsiteY8" fmla="*/ 482 h 10190"/>
              <a:gd name="connsiteX0" fmla="*/ 9815 w 10351"/>
              <a:gd name="connsiteY0" fmla="*/ 495 h 10203"/>
              <a:gd name="connsiteX1" fmla="*/ 5008 w 10351"/>
              <a:gd name="connsiteY1" fmla="*/ 138 h 10203"/>
              <a:gd name="connsiteX2" fmla="*/ 420 w 10351"/>
              <a:gd name="connsiteY2" fmla="*/ 366 h 10203"/>
              <a:gd name="connsiteX3" fmla="*/ 1 w 10351"/>
              <a:gd name="connsiteY3" fmla="*/ 4978 h 10203"/>
              <a:gd name="connsiteX4" fmla="*/ 416 w 10351"/>
              <a:gd name="connsiteY4" fmla="*/ 9636 h 10203"/>
              <a:gd name="connsiteX5" fmla="*/ 5401 w 10351"/>
              <a:gd name="connsiteY5" fmla="*/ 10077 h 10203"/>
              <a:gd name="connsiteX6" fmla="*/ 9939 w 10351"/>
              <a:gd name="connsiteY6" fmla="*/ 9857 h 10203"/>
              <a:gd name="connsiteX7" fmla="*/ 10346 w 10351"/>
              <a:gd name="connsiteY7" fmla="*/ 5090 h 10203"/>
              <a:gd name="connsiteX8" fmla="*/ 9815 w 10351"/>
              <a:gd name="connsiteY8" fmla="*/ 495 h 10203"/>
              <a:gd name="connsiteX0" fmla="*/ 9816 w 10352"/>
              <a:gd name="connsiteY0" fmla="*/ 495 h 10203"/>
              <a:gd name="connsiteX1" fmla="*/ 5009 w 10352"/>
              <a:gd name="connsiteY1" fmla="*/ 138 h 10203"/>
              <a:gd name="connsiteX2" fmla="*/ 421 w 10352"/>
              <a:gd name="connsiteY2" fmla="*/ 366 h 10203"/>
              <a:gd name="connsiteX3" fmla="*/ 2 w 10352"/>
              <a:gd name="connsiteY3" fmla="*/ 4978 h 10203"/>
              <a:gd name="connsiteX4" fmla="*/ 417 w 10352"/>
              <a:gd name="connsiteY4" fmla="*/ 9636 h 10203"/>
              <a:gd name="connsiteX5" fmla="*/ 5402 w 10352"/>
              <a:gd name="connsiteY5" fmla="*/ 10077 h 10203"/>
              <a:gd name="connsiteX6" fmla="*/ 9940 w 10352"/>
              <a:gd name="connsiteY6" fmla="*/ 9857 h 10203"/>
              <a:gd name="connsiteX7" fmla="*/ 10347 w 10352"/>
              <a:gd name="connsiteY7" fmla="*/ 5090 h 10203"/>
              <a:gd name="connsiteX8" fmla="*/ 9816 w 10352"/>
              <a:gd name="connsiteY8" fmla="*/ 495 h 10203"/>
              <a:gd name="connsiteX0" fmla="*/ 9818 w 10354"/>
              <a:gd name="connsiteY0" fmla="*/ 495 h 10198"/>
              <a:gd name="connsiteX1" fmla="*/ 5011 w 10354"/>
              <a:gd name="connsiteY1" fmla="*/ 138 h 10198"/>
              <a:gd name="connsiteX2" fmla="*/ 423 w 10354"/>
              <a:gd name="connsiteY2" fmla="*/ 366 h 10198"/>
              <a:gd name="connsiteX3" fmla="*/ 4 w 10354"/>
              <a:gd name="connsiteY3" fmla="*/ 4978 h 10198"/>
              <a:gd name="connsiteX4" fmla="*/ 385 w 10354"/>
              <a:gd name="connsiteY4" fmla="*/ 9572 h 10198"/>
              <a:gd name="connsiteX5" fmla="*/ 5404 w 10354"/>
              <a:gd name="connsiteY5" fmla="*/ 10077 h 10198"/>
              <a:gd name="connsiteX6" fmla="*/ 9942 w 10354"/>
              <a:gd name="connsiteY6" fmla="*/ 9857 h 10198"/>
              <a:gd name="connsiteX7" fmla="*/ 10349 w 10354"/>
              <a:gd name="connsiteY7" fmla="*/ 5090 h 10198"/>
              <a:gd name="connsiteX8" fmla="*/ 9818 w 10354"/>
              <a:gd name="connsiteY8" fmla="*/ 495 h 10198"/>
              <a:gd name="connsiteX0" fmla="*/ 9823 w 10359"/>
              <a:gd name="connsiteY0" fmla="*/ 495 h 10257"/>
              <a:gd name="connsiteX1" fmla="*/ 5016 w 10359"/>
              <a:gd name="connsiteY1" fmla="*/ 138 h 10257"/>
              <a:gd name="connsiteX2" fmla="*/ 428 w 10359"/>
              <a:gd name="connsiteY2" fmla="*/ 366 h 10257"/>
              <a:gd name="connsiteX3" fmla="*/ 9 w 10359"/>
              <a:gd name="connsiteY3" fmla="*/ 4978 h 10257"/>
              <a:gd name="connsiteX4" fmla="*/ 367 w 10359"/>
              <a:gd name="connsiteY4" fmla="*/ 9722 h 10257"/>
              <a:gd name="connsiteX5" fmla="*/ 5409 w 10359"/>
              <a:gd name="connsiteY5" fmla="*/ 10077 h 10257"/>
              <a:gd name="connsiteX6" fmla="*/ 9947 w 10359"/>
              <a:gd name="connsiteY6" fmla="*/ 9857 h 10257"/>
              <a:gd name="connsiteX7" fmla="*/ 10354 w 10359"/>
              <a:gd name="connsiteY7" fmla="*/ 5090 h 10257"/>
              <a:gd name="connsiteX8" fmla="*/ 9823 w 10359"/>
              <a:gd name="connsiteY8" fmla="*/ 495 h 10257"/>
              <a:gd name="connsiteX0" fmla="*/ 9817 w 10353"/>
              <a:gd name="connsiteY0" fmla="*/ 495 h 10285"/>
              <a:gd name="connsiteX1" fmla="*/ 5010 w 10353"/>
              <a:gd name="connsiteY1" fmla="*/ 138 h 10285"/>
              <a:gd name="connsiteX2" fmla="*/ 422 w 10353"/>
              <a:gd name="connsiteY2" fmla="*/ 366 h 10285"/>
              <a:gd name="connsiteX3" fmla="*/ 3 w 10353"/>
              <a:gd name="connsiteY3" fmla="*/ 4978 h 10285"/>
              <a:gd name="connsiteX4" fmla="*/ 395 w 10353"/>
              <a:gd name="connsiteY4" fmla="*/ 9765 h 10285"/>
              <a:gd name="connsiteX5" fmla="*/ 5403 w 10353"/>
              <a:gd name="connsiteY5" fmla="*/ 10077 h 10285"/>
              <a:gd name="connsiteX6" fmla="*/ 9941 w 10353"/>
              <a:gd name="connsiteY6" fmla="*/ 9857 h 10285"/>
              <a:gd name="connsiteX7" fmla="*/ 10348 w 10353"/>
              <a:gd name="connsiteY7" fmla="*/ 5090 h 10285"/>
              <a:gd name="connsiteX8" fmla="*/ 9817 w 10353"/>
              <a:gd name="connsiteY8" fmla="*/ 495 h 10285"/>
              <a:gd name="connsiteX0" fmla="*/ 9817 w 10353"/>
              <a:gd name="connsiteY0" fmla="*/ 495 h 10223"/>
              <a:gd name="connsiteX1" fmla="*/ 5010 w 10353"/>
              <a:gd name="connsiteY1" fmla="*/ 138 h 10223"/>
              <a:gd name="connsiteX2" fmla="*/ 422 w 10353"/>
              <a:gd name="connsiteY2" fmla="*/ 366 h 10223"/>
              <a:gd name="connsiteX3" fmla="*/ 3 w 10353"/>
              <a:gd name="connsiteY3" fmla="*/ 4978 h 10223"/>
              <a:gd name="connsiteX4" fmla="*/ 395 w 10353"/>
              <a:gd name="connsiteY4" fmla="*/ 9765 h 10223"/>
              <a:gd name="connsiteX5" fmla="*/ 5403 w 10353"/>
              <a:gd name="connsiteY5" fmla="*/ 10077 h 10223"/>
              <a:gd name="connsiteX6" fmla="*/ 9941 w 10353"/>
              <a:gd name="connsiteY6" fmla="*/ 9857 h 10223"/>
              <a:gd name="connsiteX7" fmla="*/ 10348 w 10353"/>
              <a:gd name="connsiteY7" fmla="*/ 5090 h 10223"/>
              <a:gd name="connsiteX8" fmla="*/ 9817 w 10353"/>
              <a:gd name="connsiteY8" fmla="*/ 495 h 10223"/>
              <a:gd name="connsiteX0" fmla="*/ 9818 w 10354"/>
              <a:gd name="connsiteY0" fmla="*/ 495 h 10209"/>
              <a:gd name="connsiteX1" fmla="*/ 5011 w 10354"/>
              <a:gd name="connsiteY1" fmla="*/ 138 h 10209"/>
              <a:gd name="connsiteX2" fmla="*/ 423 w 10354"/>
              <a:gd name="connsiteY2" fmla="*/ 366 h 10209"/>
              <a:gd name="connsiteX3" fmla="*/ 4 w 10354"/>
              <a:gd name="connsiteY3" fmla="*/ 4978 h 10209"/>
              <a:gd name="connsiteX4" fmla="*/ 385 w 10354"/>
              <a:gd name="connsiteY4" fmla="*/ 9744 h 10209"/>
              <a:gd name="connsiteX5" fmla="*/ 5404 w 10354"/>
              <a:gd name="connsiteY5" fmla="*/ 10077 h 10209"/>
              <a:gd name="connsiteX6" fmla="*/ 9942 w 10354"/>
              <a:gd name="connsiteY6" fmla="*/ 9857 h 10209"/>
              <a:gd name="connsiteX7" fmla="*/ 10349 w 10354"/>
              <a:gd name="connsiteY7" fmla="*/ 5090 h 10209"/>
              <a:gd name="connsiteX8" fmla="*/ 9818 w 10354"/>
              <a:gd name="connsiteY8" fmla="*/ 495 h 10209"/>
              <a:gd name="connsiteX0" fmla="*/ 9782 w 10318"/>
              <a:gd name="connsiteY0" fmla="*/ 495 h 10209"/>
              <a:gd name="connsiteX1" fmla="*/ 4975 w 10318"/>
              <a:gd name="connsiteY1" fmla="*/ 138 h 10209"/>
              <a:gd name="connsiteX2" fmla="*/ 387 w 10318"/>
              <a:gd name="connsiteY2" fmla="*/ 366 h 10209"/>
              <a:gd name="connsiteX3" fmla="*/ 13 w 10318"/>
              <a:gd name="connsiteY3" fmla="*/ 4958 h 10209"/>
              <a:gd name="connsiteX4" fmla="*/ 349 w 10318"/>
              <a:gd name="connsiteY4" fmla="*/ 9744 h 10209"/>
              <a:gd name="connsiteX5" fmla="*/ 5368 w 10318"/>
              <a:gd name="connsiteY5" fmla="*/ 10077 h 10209"/>
              <a:gd name="connsiteX6" fmla="*/ 9906 w 10318"/>
              <a:gd name="connsiteY6" fmla="*/ 9857 h 10209"/>
              <a:gd name="connsiteX7" fmla="*/ 10313 w 10318"/>
              <a:gd name="connsiteY7" fmla="*/ 5090 h 10209"/>
              <a:gd name="connsiteX8" fmla="*/ 9782 w 10318"/>
              <a:gd name="connsiteY8" fmla="*/ 495 h 10209"/>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36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197"/>
              <a:gd name="connsiteX1" fmla="*/ 4972 w 10315"/>
              <a:gd name="connsiteY1" fmla="*/ 138 h 10197"/>
              <a:gd name="connsiteX2" fmla="*/ 384 w 10315"/>
              <a:gd name="connsiteY2" fmla="*/ 366 h 10197"/>
              <a:gd name="connsiteX3" fmla="*/ 10 w 10315"/>
              <a:gd name="connsiteY3" fmla="*/ 4958 h 10197"/>
              <a:gd name="connsiteX4" fmla="*/ 369 w 10315"/>
              <a:gd name="connsiteY4" fmla="*/ 9586 h 10197"/>
              <a:gd name="connsiteX5" fmla="*/ 5105 w 10315"/>
              <a:gd name="connsiteY5" fmla="*/ 10077 h 10197"/>
              <a:gd name="connsiteX6" fmla="*/ 9903 w 10315"/>
              <a:gd name="connsiteY6" fmla="*/ 9857 h 10197"/>
              <a:gd name="connsiteX7" fmla="*/ 10310 w 10315"/>
              <a:gd name="connsiteY7" fmla="*/ 5090 h 10197"/>
              <a:gd name="connsiteX8" fmla="*/ 9779 w 10315"/>
              <a:gd name="connsiteY8" fmla="*/ 495 h 10197"/>
              <a:gd name="connsiteX0" fmla="*/ 9779 w 10315"/>
              <a:gd name="connsiteY0" fmla="*/ 495 h 10231"/>
              <a:gd name="connsiteX1" fmla="*/ 4972 w 10315"/>
              <a:gd name="connsiteY1" fmla="*/ 138 h 10231"/>
              <a:gd name="connsiteX2" fmla="*/ 384 w 10315"/>
              <a:gd name="connsiteY2" fmla="*/ 366 h 10231"/>
              <a:gd name="connsiteX3" fmla="*/ 10 w 10315"/>
              <a:gd name="connsiteY3" fmla="*/ 4958 h 10231"/>
              <a:gd name="connsiteX4" fmla="*/ 369 w 10315"/>
              <a:gd name="connsiteY4" fmla="*/ 9586 h 10231"/>
              <a:gd name="connsiteX5" fmla="*/ 5105 w 10315"/>
              <a:gd name="connsiteY5" fmla="*/ 10077 h 10231"/>
              <a:gd name="connsiteX6" fmla="*/ 9903 w 10315"/>
              <a:gd name="connsiteY6" fmla="*/ 9857 h 10231"/>
              <a:gd name="connsiteX7" fmla="*/ 10310 w 10315"/>
              <a:gd name="connsiteY7" fmla="*/ 5090 h 10231"/>
              <a:gd name="connsiteX8" fmla="*/ 9779 w 10315"/>
              <a:gd name="connsiteY8" fmla="*/ 495 h 10231"/>
              <a:gd name="connsiteX0" fmla="*/ 9779 w 10310"/>
              <a:gd name="connsiteY0" fmla="*/ 495 h 10231"/>
              <a:gd name="connsiteX1" fmla="*/ 4972 w 10310"/>
              <a:gd name="connsiteY1" fmla="*/ 138 h 10231"/>
              <a:gd name="connsiteX2" fmla="*/ 384 w 10310"/>
              <a:gd name="connsiteY2" fmla="*/ 366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71 h 10207"/>
              <a:gd name="connsiteX1" fmla="*/ 4972 w 10310"/>
              <a:gd name="connsiteY1" fmla="*/ 114 h 10207"/>
              <a:gd name="connsiteX2" fmla="*/ 441 w 10310"/>
              <a:gd name="connsiteY2" fmla="*/ 381 h 10207"/>
              <a:gd name="connsiteX3" fmla="*/ 10 w 10310"/>
              <a:gd name="connsiteY3" fmla="*/ 4934 h 10207"/>
              <a:gd name="connsiteX4" fmla="*/ 369 w 10310"/>
              <a:gd name="connsiteY4" fmla="*/ 9562 h 10207"/>
              <a:gd name="connsiteX5" fmla="*/ 5105 w 10310"/>
              <a:gd name="connsiteY5" fmla="*/ 10053 h 10207"/>
              <a:gd name="connsiteX6" fmla="*/ 9812 w 10310"/>
              <a:gd name="connsiteY6" fmla="*/ 9833 h 10207"/>
              <a:gd name="connsiteX7" fmla="*/ 10310 w 10310"/>
              <a:gd name="connsiteY7" fmla="*/ 5066 h 10207"/>
              <a:gd name="connsiteX8" fmla="*/ 9779 w 10310"/>
              <a:gd name="connsiteY8" fmla="*/ 471 h 10207"/>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79 w 10310"/>
              <a:gd name="connsiteY0" fmla="*/ 495 h 10231"/>
              <a:gd name="connsiteX1" fmla="*/ 4972 w 10310"/>
              <a:gd name="connsiteY1" fmla="*/ 138 h 10231"/>
              <a:gd name="connsiteX2" fmla="*/ 441 w 10310"/>
              <a:gd name="connsiteY2" fmla="*/ 405 h 10231"/>
              <a:gd name="connsiteX3" fmla="*/ 10 w 10310"/>
              <a:gd name="connsiteY3" fmla="*/ 4958 h 10231"/>
              <a:gd name="connsiteX4" fmla="*/ 369 w 10310"/>
              <a:gd name="connsiteY4" fmla="*/ 9586 h 10231"/>
              <a:gd name="connsiteX5" fmla="*/ 5105 w 10310"/>
              <a:gd name="connsiteY5" fmla="*/ 10077 h 10231"/>
              <a:gd name="connsiteX6" fmla="*/ 9812 w 10310"/>
              <a:gd name="connsiteY6" fmla="*/ 9857 h 10231"/>
              <a:gd name="connsiteX7" fmla="*/ 10310 w 10310"/>
              <a:gd name="connsiteY7" fmla="*/ 5090 h 10231"/>
              <a:gd name="connsiteX8" fmla="*/ 9779 w 10310"/>
              <a:gd name="connsiteY8" fmla="*/ 495 h 10231"/>
              <a:gd name="connsiteX0" fmla="*/ 9788 w 10319"/>
              <a:gd name="connsiteY0" fmla="*/ 495 h 10231"/>
              <a:gd name="connsiteX1" fmla="*/ 4981 w 10319"/>
              <a:gd name="connsiteY1" fmla="*/ 138 h 10231"/>
              <a:gd name="connsiteX2" fmla="*/ 450 w 10319"/>
              <a:gd name="connsiteY2" fmla="*/ 405 h 10231"/>
              <a:gd name="connsiteX3" fmla="*/ 8 w 10319"/>
              <a:gd name="connsiteY3" fmla="*/ 4780 h 10231"/>
              <a:gd name="connsiteX4" fmla="*/ 378 w 10319"/>
              <a:gd name="connsiteY4" fmla="*/ 9586 h 10231"/>
              <a:gd name="connsiteX5" fmla="*/ 5114 w 10319"/>
              <a:gd name="connsiteY5" fmla="*/ 10077 h 10231"/>
              <a:gd name="connsiteX6" fmla="*/ 9821 w 10319"/>
              <a:gd name="connsiteY6" fmla="*/ 9857 h 10231"/>
              <a:gd name="connsiteX7" fmla="*/ 10319 w 10319"/>
              <a:gd name="connsiteY7" fmla="*/ 5090 h 10231"/>
              <a:gd name="connsiteX8" fmla="*/ 9788 w 10319"/>
              <a:gd name="connsiteY8" fmla="*/ 495 h 10231"/>
              <a:gd name="connsiteX0" fmla="*/ 9790 w 10321"/>
              <a:gd name="connsiteY0" fmla="*/ 495 h 10231"/>
              <a:gd name="connsiteX1" fmla="*/ 4983 w 10321"/>
              <a:gd name="connsiteY1" fmla="*/ 138 h 10231"/>
              <a:gd name="connsiteX2" fmla="*/ 452 w 10321"/>
              <a:gd name="connsiteY2" fmla="*/ 405 h 10231"/>
              <a:gd name="connsiteX3" fmla="*/ 10 w 10321"/>
              <a:gd name="connsiteY3" fmla="*/ 4780 h 10231"/>
              <a:gd name="connsiteX4" fmla="*/ 380 w 10321"/>
              <a:gd name="connsiteY4" fmla="*/ 9586 h 10231"/>
              <a:gd name="connsiteX5" fmla="*/ 5116 w 10321"/>
              <a:gd name="connsiteY5" fmla="*/ 10077 h 10231"/>
              <a:gd name="connsiteX6" fmla="*/ 9823 w 10321"/>
              <a:gd name="connsiteY6" fmla="*/ 9857 h 10231"/>
              <a:gd name="connsiteX7" fmla="*/ 10321 w 10321"/>
              <a:gd name="connsiteY7" fmla="*/ 5090 h 10231"/>
              <a:gd name="connsiteX8" fmla="*/ 9790 w 10321"/>
              <a:gd name="connsiteY8" fmla="*/ 495 h 10231"/>
              <a:gd name="connsiteX0" fmla="*/ 9707 w 10321"/>
              <a:gd name="connsiteY0" fmla="*/ 365 h 10316"/>
              <a:gd name="connsiteX1" fmla="*/ 4983 w 10321"/>
              <a:gd name="connsiteY1" fmla="*/ 223 h 10316"/>
              <a:gd name="connsiteX2" fmla="*/ 452 w 10321"/>
              <a:gd name="connsiteY2" fmla="*/ 490 h 10316"/>
              <a:gd name="connsiteX3" fmla="*/ 10 w 10321"/>
              <a:gd name="connsiteY3" fmla="*/ 4865 h 10316"/>
              <a:gd name="connsiteX4" fmla="*/ 380 w 10321"/>
              <a:gd name="connsiteY4" fmla="*/ 9671 h 10316"/>
              <a:gd name="connsiteX5" fmla="*/ 5116 w 10321"/>
              <a:gd name="connsiteY5" fmla="*/ 10162 h 10316"/>
              <a:gd name="connsiteX6" fmla="*/ 9823 w 10321"/>
              <a:gd name="connsiteY6" fmla="*/ 9942 h 10316"/>
              <a:gd name="connsiteX7" fmla="*/ 10321 w 10321"/>
              <a:gd name="connsiteY7" fmla="*/ 5175 h 10316"/>
              <a:gd name="connsiteX8" fmla="*/ 9707 w 10321"/>
              <a:gd name="connsiteY8" fmla="*/ 365 h 10316"/>
              <a:gd name="connsiteX0" fmla="*/ 9707 w 10327"/>
              <a:gd name="connsiteY0" fmla="*/ 365 h 10327"/>
              <a:gd name="connsiteX1" fmla="*/ 4983 w 10327"/>
              <a:gd name="connsiteY1" fmla="*/ 223 h 10327"/>
              <a:gd name="connsiteX2" fmla="*/ 452 w 10327"/>
              <a:gd name="connsiteY2" fmla="*/ 490 h 10327"/>
              <a:gd name="connsiteX3" fmla="*/ 10 w 10327"/>
              <a:gd name="connsiteY3" fmla="*/ 4865 h 10327"/>
              <a:gd name="connsiteX4" fmla="*/ 380 w 10327"/>
              <a:gd name="connsiteY4" fmla="*/ 9671 h 10327"/>
              <a:gd name="connsiteX5" fmla="*/ 5116 w 10327"/>
              <a:gd name="connsiteY5" fmla="*/ 10162 h 10327"/>
              <a:gd name="connsiteX6" fmla="*/ 9918 w 10327"/>
              <a:gd name="connsiteY6" fmla="*/ 9749 h 10327"/>
              <a:gd name="connsiteX7" fmla="*/ 10321 w 10327"/>
              <a:gd name="connsiteY7" fmla="*/ 5175 h 10327"/>
              <a:gd name="connsiteX8" fmla="*/ 9707 w 10327"/>
              <a:gd name="connsiteY8" fmla="*/ 365 h 10327"/>
              <a:gd name="connsiteX0" fmla="*/ 9707 w 10327"/>
              <a:gd name="connsiteY0" fmla="*/ 365 h 10265"/>
              <a:gd name="connsiteX1" fmla="*/ 4983 w 10327"/>
              <a:gd name="connsiteY1" fmla="*/ 223 h 10265"/>
              <a:gd name="connsiteX2" fmla="*/ 452 w 10327"/>
              <a:gd name="connsiteY2" fmla="*/ 490 h 10265"/>
              <a:gd name="connsiteX3" fmla="*/ 10 w 10327"/>
              <a:gd name="connsiteY3" fmla="*/ 4865 h 10265"/>
              <a:gd name="connsiteX4" fmla="*/ 380 w 10327"/>
              <a:gd name="connsiteY4" fmla="*/ 9671 h 10265"/>
              <a:gd name="connsiteX5" fmla="*/ 5188 w 10327"/>
              <a:gd name="connsiteY5" fmla="*/ 10012 h 10265"/>
              <a:gd name="connsiteX6" fmla="*/ 9918 w 10327"/>
              <a:gd name="connsiteY6" fmla="*/ 9749 h 10265"/>
              <a:gd name="connsiteX7" fmla="*/ 10321 w 10327"/>
              <a:gd name="connsiteY7" fmla="*/ 5175 h 10265"/>
              <a:gd name="connsiteX8" fmla="*/ 9707 w 10327"/>
              <a:gd name="connsiteY8" fmla="*/ 365 h 10265"/>
              <a:gd name="connsiteX0" fmla="*/ 9710 w 10330"/>
              <a:gd name="connsiteY0" fmla="*/ 365 h 10251"/>
              <a:gd name="connsiteX1" fmla="*/ 4986 w 10330"/>
              <a:gd name="connsiteY1" fmla="*/ 223 h 10251"/>
              <a:gd name="connsiteX2" fmla="*/ 455 w 10330"/>
              <a:gd name="connsiteY2" fmla="*/ 490 h 10251"/>
              <a:gd name="connsiteX3" fmla="*/ 13 w 10330"/>
              <a:gd name="connsiteY3" fmla="*/ 4865 h 10251"/>
              <a:gd name="connsiteX4" fmla="*/ 562 w 10330"/>
              <a:gd name="connsiteY4" fmla="*/ 9650 h 10251"/>
              <a:gd name="connsiteX5" fmla="*/ 5191 w 10330"/>
              <a:gd name="connsiteY5" fmla="*/ 10012 h 10251"/>
              <a:gd name="connsiteX6" fmla="*/ 9921 w 10330"/>
              <a:gd name="connsiteY6" fmla="*/ 9749 h 10251"/>
              <a:gd name="connsiteX7" fmla="*/ 10324 w 10330"/>
              <a:gd name="connsiteY7" fmla="*/ 5175 h 10251"/>
              <a:gd name="connsiteX8" fmla="*/ 9710 w 10330"/>
              <a:gd name="connsiteY8" fmla="*/ 365 h 10251"/>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0 w 10330"/>
              <a:gd name="connsiteY0" fmla="*/ 365 h 10127"/>
              <a:gd name="connsiteX1" fmla="*/ 4986 w 10330"/>
              <a:gd name="connsiteY1" fmla="*/ 223 h 10127"/>
              <a:gd name="connsiteX2" fmla="*/ 455 w 10330"/>
              <a:gd name="connsiteY2" fmla="*/ 490 h 10127"/>
              <a:gd name="connsiteX3" fmla="*/ 13 w 10330"/>
              <a:gd name="connsiteY3" fmla="*/ 4865 h 10127"/>
              <a:gd name="connsiteX4" fmla="*/ 562 w 10330"/>
              <a:gd name="connsiteY4" fmla="*/ 9650 h 10127"/>
              <a:gd name="connsiteX5" fmla="*/ 5191 w 10330"/>
              <a:gd name="connsiteY5" fmla="*/ 10012 h 10127"/>
              <a:gd name="connsiteX6" fmla="*/ 9921 w 10330"/>
              <a:gd name="connsiteY6" fmla="*/ 9749 h 10127"/>
              <a:gd name="connsiteX7" fmla="*/ 10324 w 10330"/>
              <a:gd name="connsiteY7" fmla="*/ 5175 h 10127"/>
              <a:gd name="connsiteX8" fmla="*/ 9710 w 10330"/>
              <a:gd name="connsiteY8" fmla="*/ 365 h 10127"/>
              <a:gd name="connsiteX0" fmla="*/ 9712 w 10332"/>
              <a:gd name="connsiteY0" fmla="*/ 365 h 10317"/>
              <a:gd name="connsiteX1" fmla="*/ 4988 w 10332"/>
              <a:gd name="connsiteY1" fmla="*/ 223 h 10317"/>
              <a:gd name="connsiteX2" fmla="*/ 457 w 10332"/>
              <a:gd name="connsiteY2" fmla="*/ 490 h 10317"/>
              <a:gd name="connsiteX3" fmla="*/ 15 w 10332"/>
              <a:gd name="connsiteY3" fmla="*/ 4865 h 10317"/>
              <a:gd name="connsiteX4" fmla="*/ 588 w 10332"/>
              <a:gd name="connsiteY4" fmla="*/ 9929 h 10317"/>
              <a:gd name="connsiteX5" fmla="*/ 5193 w 10332"/>
              <a:gd name="connsiteY5" fmla="*/ 10012 h 10317"/>
              <a:gd name="connsiteX6" fmla="*/ 9923 w 10332"/>
              <a:gd name="connsiteY6" fmla="*/ 9749 h 10317"/>
              <a:gd name="connsiteX7" fmla="*/ 10326 w 10332"/>
              <a:gd name="connsiteY7" fmla="*/ 5175 h 10317"/>
              <a:gd name="connsiteX8" fmla="*/ 9712 w 10332"/>
              <a:gd name="connsiteY8" fmla="*/ 365 h 10317"/>
              <a:gd name="connsiteX0" fmla="*/ 9712 w 10332"/>
              <a:gd name="connsiteY0" fmla="*/ 365 h 10185"/>
              <a:gd name="connsiteX1" fmla="*/ 4988 w 10332"/>
              <a:gd name="connsiteY1" fmla="*/ 223 h 10185"/>
              <a:gd name="connsiteX2" fmla="*/ 457 w 10332"/>
              <a:gd name="connsiteY2" fmla="*/ 490 h 10185"/>
              <a:gd name="connsiteX3" fmla="*/ 15 w 10332"/>
              <a:gd name="connsiteY3" fmla="*/ 4865 h 10185"/>
              <a:gd name="connsiteX4" fmla="*/ 588 w 10332"/>
              <a:gd name="connsiteY4" fmla="*/ 9929 h 10185"/>
              <a:gd name="connsiteX5" fmla="*/ 5193 w 10332"/>
              <a:gd name="connsiteY5" fmla="*/ 10012 h 10185"/>
              <a:gd name="connsiteX6" fmla="*/ 9923 w 10332"/>
              <a:gd name="connsiteY6" fmla="*/ 9749 h 10185"/>
              <a:gd name="connsiteX7" fmla="*/ 10326 w 10332"/>
              <a:gd name="connsiteY7" fmla="*/ 5175 h 10185"/>
              <a:gd name="connsiteX8" fmla="*/ 9712 w 10332"/>
              <a:gd name="connsiteY8" fmla="*/ 365 h 10185"/>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326"/>
              <a:gd name="connsiteY0" fmla="*/ 365 h 10183"/>
              <a:gd name="connsiteX1" fmla="*/ 4988 w 10326"/>
              <a:gd name="connsiteY1" fmla="*/ 223 h 10183"/>
              <a:gd name="connsiteX2" fmla="*/ 457 w 10326"/>
              <a:gd name="connsiteY2" fmla="*/ 490 h 10183"/>
              <a:gd name="connsiteX3" fmla="*/ 15 w 10326"/>
              <a:gd name="connsiteY3" fmla="*/ 4865 h 10183"/>
              <a:gd name="connsiteX4" fmla="*/ 588 w 10326"/>
              <a:gd name="connsiteY4" fmla="*/ 9929 h 10183"/>
              <a:gd name="connsiteX5" fmla="*/ 5193 w 10326"/>
              <a:gd name="connsiteY5" fmla="*/ 10012 h 10183"/>
              <a:gd name="connsiteX6" fmla="*/ 9792 w 10326"/>
              <a:gd name="connsiteY6" fmla="*/ 9792 h 10183"/>
              <a:gd name="connsiteX7" fmla="*/ 10326 w 10326"/>
              <a:gd name="connsiteY7" fmla="*/ 5175 h 10183"/>
              <a:gd name="connsiteX8" fmla="*/ 9712 w 10326"/>
              <a:gd name="connsiteY8" fmla="*/ 365 h 10183"/>
              <a:gd name="connsiteX0" fmla="*/ 9712 w 10267"/>
              <a:gd name="connsiteY0" fmla="*/ 365 h 10183"/>
              <a:gd name="connsiteX1" fmla="*/ 4988 w 10267"/>
              <a:gd name="connsiteY1" fmla="*/ 223 h 10183"/>
              <a:gd name="connsiteX2" fmla="*/ 457 w 10267"/>
              <a:gd name="connsiteY2" fmla="*/ 490 h 10183"/>
              <a:gd name="connsiteX3" fmla="*/ 15 w 10267"/>
              <a:gd name="connsiteY3" fmla="*/ 4865 h 10183"/>
              <a:gd name="connsiteX4" fmla="*/ 588 w 10267"/>
              <a:gd name="connsiteY4" fmla="*/ 9929 h 10183"/>
              <a:gd name="connsiteX5" fmla="*/ 5193 w 10267"/>
              <a:gd name="connsiteY5" fmla="*/ 10012 h 10183"/>
              <a:gd name="connsiteX6" fmla="*/ 9792 w 10267"/>
              <a:gd name="connsiteY6" fmla="*/ 9792 h 10183"/>
              <a:gd name="connsiteX7" fmla="*/ 10266 w 10267"/>
              <a:gd name="connsiteY7" fmla="*/ 5175 h 10183"/>
              <a:gd name="connsiteX8" fmla="*/ 9712 w 10267"/>
              <a:gd name="connsiteY8" fmla="*/ 365 h 10183"/>
              <a:gd name="connsiteX0" fmla="*/ 9712 w 10288"/>
              <a:gd name="connsiteY0" fmla="*/ 365 h 10186"/>
              <a:gd name="connsiteX1" fmla="*/ 4988 w 10288"/>
              <a:gd name="connsiteY1" fmla="*/ 223 h 10186"/>
              <a:gd name="connsiteX2" fmla="*/ 457 w 10288"/>
              <a:gd name="connsiteY2" fmla="*/ 490 h 10186"/>
              <a:gd name="connsiteX3" fmla="*/ 15 w 10288"/>
              <a:gd name="connsiteY3" fmla="*/ 4865 h 10186"/>
              <a:gd name="connsiteX4" fmla="*/ 588 w 10288"/>
              <a:gd name="connsiteY4" fmla="*/ 9929 h 10186"/>
              <a:gd name="connsiteX5" fmla="*/ 5193 w 10288"/>
              <a:gd name="connsiteY5" fmla="*/ 10012 h 10186"/>
              <a:gd name="connsiteX6" fmla="*/ 9935 w 10288"/>
              <a:gd name="connsiteY6" fmla="*/ 9728 h 10186"/>
              <a:gd name="connsiteX7" fmla="*/ 10266 w 10288"/>
              <a:gd name="connsiteY7" fmla="*/ 5175 h 10186"/>
              <a:gd name="connsiteX8" fmla="*/ 9712 w 10288"/>
              <a:gd name="connsiteY8" fmla="*/ 365 h 10186"/>
              <a:gd name="connsiteX0" fmla="*/ 9712 w 10288"/>
              <a:gd name="connsiteY0" fmla="*/ 435 h 10256"/>
              <a:gd name="connsiteX1" fmla="*/ 4988 w 10288"/>
              <a:gd name="connsiteY1" fmla="*/ 100 h 10256"/>
              <a:gd name="connsiteX2" fmla="*/ 457 w 10288"/>
              <a:gd name="connsiteY2" fmla="*/ 560 h 10256"/>
              <a:gd name="connsiteX3" fmla="*/ 15 w 10288"/>
              <a:gd name="connsiteY3" fmla="*/ 4935 h 10256"/>
              <a:gd name="connsiteX4" fmla="*/ 588 w 10288"/>
              <a:gd name="connsiteY4" fmla="*/ 9999 h 10256"/>
              <a:gd name="connsiteX5" fmla="*/ 5193 w 10288"/>
              <a:gd name="connsiteY5" fmla="*/ 10082 h 10256"/>
              <a:gd name="connsiteX6" fmla="*/ 9935 w 10288"/>
              <a:gd name="connsiteY6" fmla="*/ 9798 h 10256"/>
              <a:gd name="connsiteX7" fmla="*/ 10266 w 10288"/>
              <a:gd name="connsiteY7" fmla="*/ 5245 h 10256"/>
              <a:gd name="connsiteX8" fmla="*/ 9712 w 10288"/>
              <a:gd name="connsiteY8" fmla="*/ 435 h 10256"/>
              <a:gd name="connsiteX0" fmla="*/ 9749 w 10325"/>
              <a:gd name="connsiteY0" fmla="*/ 435 h 10256"/>
              <a:gd name="connsiteX1" fmla="*/ 5025 w 10325"/>
              <a:gd name="connsiteY1" fmla="*/ 100 h 10256"/>
              <a:gd name="connsiteX2" fmla="*/ 387 w 10325"/>
              <a:gd name="connsiteY2" fmla="*/ 431 h 10256"/>
              <a:gd name="connsiteX3" fmla="*/ 52 w 10325"/>
              <a:gd name="connsiteY3" fmla="*/ 4935 h 10256"/>
              <a:gd name="connsiteX4" fmla="*/ 625 w 10325"/>
              <a:gd name="connsiteY4" fmla="*/ 9999 h 10256"/>
              <a:gd name="connsiteX5" fmla="*/ 5230 w 10325"/>
              <a:gd name="connsiteY5" fmla="*/ 10082 h 10256"/>
              <a:gd name="connsiteX6" fmla="*/ 9972 w 10325"/>
              <a:gd name="connsiteY6" fmla="*/ 9798 h 10256"/>
              <a:gd name="connsiteX7" fmla="*/ 10303 w 10325"/>
              <a:gd name="connsiteY7" fmla="*/ 5245 h 10256"/>
              <a:gd name="connsiteX8" fmla="*/ 9749 w 10325"/>
              <a:gd name="connsiteY8" fmla="*/ 435 h 10256"/>
              <a:gd name="connsiteX0" fmla="*/ 9821 w 10325"/>
              <a:gd name="connsiteY0" fmla="*/ 401 h 10308"/>
              <a:gd name="connsiteX1" fmla="*/ 5025 w 10325"/>
              <a:gd name="connsiteY1" fmla="*/ 152 h 10308"/>
              <a:gd name="connsiteX2" fmla="*/ 387 w 10325"/>
              <a:gd name="connsiteY2" fmla="*/ 483 h 10308"/>
              <a:gd name="connsiteX3" fmla="*/ 52 w 10325"/>
              <a:gd name="connsiteY3" fmla="*/ 4987 h 10308"/>
              <a:gd name="connsiteX4" fmla="*/ 625 w 10325"/>
              <a:gd name="connsiteY4" fmla="*/ 10051 h 10308"/>
              <a:gd name="connsiteX5" fmla="*/ 5230 w 10325"/>
              <a:gd name="connsiteY5" fmla="*/ 10134 h 10308"/>
              <a:gd name="connsiteX6" fmla="*/ 9972 w 10325"/>
              <a:gd name="connsiteY6" fmla="*/ 9850 h 10308"/>
              <a:gd name="connsiteX7" fmla="*/ 10303 w 10325"/>
              <a:gd name="connsiteY7" fmla="*/ 5297 h 10308"/>
              <a:gd name="connsiteX8" fmla="*/ 9821 w 10325"/>
              <a:gd name="connsiteY8" fmla="*/ 401 h 10308"/>
              <a:gd name="connsiteX0" fmla="*/ 9821 w 10325"/>
              <a:gd name="connsiteY0" fmla="*/ 444 h 10351"/>
              <a:gd name="connsiteX1" fmla="*/ 5120 w 10325"/>
              <a:gd name="connsiteY1" fmla="*/ 88 h 10351"/>
              <a:gd name="connsiteX2" fmla="*/ 387 w 10325"/>
              <a:gd name="connsiteY2" fmla="*/ 526 h 10351"/>
              <a:gd name="connsiteX3" fmla="*/ 52 w 10325"/>
              <a:gd name="connsiteY3" fmla="*/ 5030 h 10351"/>
              <a:gd name="connsiteX4" fmla="*/ 625 w 10325"/>
              <a:gd name="connsiteY4" fmla="*/ 10094 h 10351"/>
              <a:gd name="connsiteX5" fmla="*/ 5230 w 10325"/>
              <a:gd name="connsiteY5" fmla="*/ 10177 h 10351"/>
              <a:gd name="connsiteX6" fmla="*/ 9972 w 10325"/>
              <a:gd name="connsiteY6" fmla="*/ 9893 h 10351"/>
              <a:gd name="connsiteX7" fmla="*/ 10303 w 10325"/>
              <a:gd name="connsiteY7" fmla="*/ 5340 h 10351"/>
              <a:gd name="connsiteX8" fmla="*/ 9821 w 10325"/>
              <a:gd name="connsiteY8" fmla="*/ 444 h 10351"/>
              <a:gd name="connsiteX0" fmla="*/ 9939 w 10443"/>
              <a:gd name="connsiteY0" fmla="*/ 444 h 10504"/>
              <a:gd name="connsiteX1" fmla="*/ 5238 w 10443"/>
              <a:gd name="connsiteY1" fmla="*/ 88 h 10504"/>
              <a:gd name="connsiteX2" fmla="*/ 505 w 10443"/>
              <a:gd name="connsiteY2" fmla="*/ 526 h 10504"/>
              <a:gd name="connsiteX3" fmla="*/ 15 w 10443"/>
              <a:gd name="connsiteY3" fmla="*/ 5051 h 10504"/>
              <a:gd name="connsiteX4" fmla="*/ 743 w 10443"/>
              <a:gd name="connsiteY4" fmla="*/ 10094 h 10504"/>
              <a:gd name="connsiteX5" fmla="*/ 5348 w 10443"/>
              <a:gd name="connsiteY5" fmla="*/ 10177 h 10504"/>
              <a:gd name="connsiteX6" fmla="*/ 10090 w 10443"/>
              <a:gd name="connsiteY6" fmla="*/ 9893 h 10504"/>
              <a:gd name="connsiteX7" fmla="*/ 10421 w 10443"/>
              <a:gd name="connsiteY7" fmla="*/ 5340 h 10504"/>
              <a:gd name="connsiteX8" fmla="*/ 9939 w 10443"/>
              <a:gd name="connsiteY8" fmla="*/ 444 h 10504"/>
              <a:gd name="connsiteX0" fmla="*/ 9989 w 10493"/>
              <a:gd name="connsiteY0" fmla="*/ 444 h 10473"/>
              <a:gd name="connsiteX1" fmla="*/ 5288 w 10493"/>
              <a:gd name="connsiteY1" fmla="*/ 88 h 10473"/>
              <a:gd name="connsiteX2" fmla="*/ 555 w 10493"/>
              <a:gd name="connsiteY2" fmla="*/ 526 h 10473"/>
              <a:gd name="connsiteX3" fmla="*/ 65 w 10493"/>
              <a:gd name="connsiteY3" fmla="*/ 5051 h 10473"/>
              <a:gd name="connsiteX4" fmla="*/ 602 w 10493"/>
              <a:gd name="connsiteY4" fmla="*/ 10051 h 10473"/>
              <a:gd name="connsiteX5" fmla="*/ 5398 w 10493"/>
              <a:gd name="connsiteY5" fmla="*/ 10177 h 10473"/>
              <a:gd name="connsiteX6" fmla="*/ 10140 w 10493"/>
              <a:gd name="connsiteY6" fmla="*/ 9893 h 10473"/>
              <a:gd name="connsiteX7" fmla="*/ 10471 w 10493"/>
              <a:gd name="connsiteY7" fmla="*/ 5340 h 10473"/>
              <a:gd name="connsiteX8" fmla="*/ 9989 w 10493"/>
              <a:gd name="connsiteY8" fmla="*/ 444 h 10473"/>
              <a:gd name="connsiteX0" fmla="*/ 9928 w 10432"/>
              <a:gd name="connsiteY0" fmla="*/ 444 h 10484"/>
              <a:gd name="connsiteX1" fmla="*/ 5227 w 10432"/>
              <a:gd name="connsiteY1" fmla="*/ 88 h 10484"/>
              <a:gd name="connsiteX2" fmla="*/ 494 w 10432"/>
              <a:gd name="connsiteY2" fmla="*/ 526 h 10484"/>
              <a:gd name="connsiteX3" fmla="*/ 4 w 10432"/>
              <a:gd name="connsiteY3" fmla="*/ 5051 h 10484"/>
              <a:gd name="connsiteX4" fmla="*/ 541 w 10432"/>
              <a:gd name="connsiteY4" fmla="*/ 10051 h 10484"/>
              <a:gd name="connsiteX5" fmla="*/ 5337 w 10432"/>
              <a:gd name="connsiteY5" fmla="*/ 10177 h 10484"/>
              <a:gd name="connsiteX6" fmla="*/ 10079 w 10432"/>
              <a:gd name="connsiteY6" fmla="*/ 9893 h 10484"/>
              <a:gd name="connsiteX7" fmla="*/ 10410 w 10432"/>
              <a:gd name="connsiteY7" fmla="*/ 5340 h 10484"/>
              <a:gd name="connsiteX8" fmla="*/ 9928 w 10432"/>
              <a:gd name="connsiteY8" fmla="*/ 444 h 10484"/>
              <a:gd name="connsiteX0" fmla="*/ 9988 w 10492"/>
              <a:gd name="connsiteY0" fmla="*/ 444 h 10557"/>
              <a:gd name="connsiteX1" fmla="*/ 5287 w 10492"/>
              <a:gd name="connsiteY1" fmla="*/ 88 h 10557"/>
              <a:gd name="connsiteX2" fmla="*/ 554 w 10492"/>
              <a:gd name="connsiteY2" fmla="*/ 526 h 10557"/>
              <a:gd name="connsiteX3" fmla="*/ 64 w 10492"/>
              <a:gd name="connsiteY3" fmla="*/ 5051 h 10557"/>
              <a:gd name="connsiteX4" fmla="*/ 601 w 10492"/>
              <a:gd name="connsiteY4" fmla="*/ 10051 h 10557"/>
              <a:gd name="connsiteX5" fmla="*/ 5385 w 10492"/>
              <a:gd name="connsiteY5" fmla="*/ 10370 h 10557"/>
              <a:gd name="connsiteX6" fmla="*/ 10139 w 10492"/>
              <a:gd name="connsiteY6" fmla="*/ 9893 h 10557"/>
              <a:gd name="connsiteX7" fmla="*/ 10470 w 10492"/>
              <a:gd name="connsiteY7" fmla="*/ 5340 h 10557"/>
              <a:gd name="connsiteX8" fmla="*/ 9988 w 10492"/>
              <a:gd name="connsiteY8" fmla="*/ 444 h 10557"/>
              <a:gd name="connsiteX0" fmla="*/ 9928 w 10432"/>
              <a:gd name="connsiteY0" fmla="*/ 444 h 10515"/>
              <a:gd name="connsiteX1" fmla="*/ 5227 w 10432"/>
              <a:gd name="connsiteY1" fmla="*/ 88 h 10515"/>
              <a:gd name="connsiteX2" fmla="*/ 494 w 10432"/>
              <a:gd name="connsiteY2" fmla="*/ 526 h 10515"/>
              <a:gd name="connsiteX3" fmla="*/ 4 w 10432"/>
              <a:gd name="connsiteY3" fmla="*/ 5051 h 10515"/>
              <a:gd name="connsiteX4" fmla="*/ 541 w 10432"/>
              <a:gd name="connsiteY4" fmla="*/ 10051 h 10515"/>
              <a:gd name="connsiteX5" fmla="*/ 5325 w 10432"/>
              <a:gd name="connsiteY5" fmla="*/ 10370 h 10515"/>
              <a:gd name="connsiteX6" fmla="*/ 10079 w 10432"/>
              <a:gd name="connsiteY6" fmla="*/ 9893 h 10515"/>
              <a:gd name="connsiteX7" fmla="*/ 10410 w 10432"/>
              <a:gd name="connsiteY7" fmla="*/ 5340 h 10515"/>
              <a:gd name="connsiteX8" fmla="*/ 9928 w 10432"/>
              <a:gd name="connsiteY8" fmla="*/ 444 h 10515"/>
              <a:gd name="connsiteX0" fmla="*/ 9934 w 10438"/>
              <a:gd name="connsiteY0" fmla="*/ 444 h 10584"/>
              <a:gd name="connsiteX1" fmla="*/ 5233 w 10438"/>
              <a:gd name="connsiteY1" fmla="*/ 88 h 10584"/>
              <a:gd name="connsiteX2" fmla="*/ 500 w 10438"/>
              <a:gd name="connsiteY2" fmla="*/ 526 h 10584"/>
              <a:gd name="connsiteX3" fmla="*/ 10 w 10438"/>
              <a:gd name="connsiteY3" fmla="*/ 5051 h 10584"/>
              <a:gd name="connsiteX4" fmla="*/ 666 w 10438"/>
              <a:gd name="connsiteY4" fmla="*/ 10158 h 10584"/>
              <a:gd name="connsiteX5" fmla="*/ 5331 w 10438"/>
              <a:gd name="connsiteY5" fmla="*/ 10370 h 10584"/>
              <a:gd name="connsiteX6" fmla="*/ 10085 w 10438"/>
              <a:gd name="connsiteY6" fmla="*/ 9893 h 10584"/>
              <a:gd name="connsiteX7" fmla="*/ 10416 w 10438"/>
              <a:gd name="connsiteY7" fmla="*/ 5340 h 10584"/>
              <a:gd name="connsiteX8" fmla="*/ 9934 w 10438"/>
              <a:gd name="connsiteY8" fmla="*/ 444 h 10584"/>
              <a:gd name="connsiteX0" fmla="*/ 9934 w 10438"/>
              <a:gd name="connsiteY0" fmla="*/ 444 h 10605"/>
              <a:gd name="connsiteX1" fmla="*/ 5233 w 10438"/>
              <a:gd name="connsiteY1" fmla="*/ 88 h 10605"/>
              <a:gd name="connsiteX2" fmla="*/ 500 w 10438"/>
              <a:gd name="connsiteY2" fmla="*/ 526 h 10605"/>
              <a:gd name="connsiteX3" fmla="*/ 10 w 10438"/>
              <a:gd name="connsiteY3" fmla="*/ 5051 h 10605"/>
              <a:gd name="connsiteX4" fmla="*/ 666 w 10438"/>
              <a:gd name="connsiteY4" fmla="*/ 10158 h 10605"/>
              <a:gd name="connsiteX5" fmla="*/ 5331 w 10438"/>
              <a:gd name="connsiteY5" fmla="*/ 10370 h 10605"/>
              <a:gd name="connsiteX6" fmla="*/ 10085 w 10438"/>
              <a:gd name="connsiteY6" fmla="*/ 9893 h 10605"/>
              <a:gd name="connsiteX7" fmla="*/ 10416 w 10438"/>
              <a:gd name="connsiteY7" fmla="*/ 5340 h 10605"/>
              <a:gd name="connsiteX8" fmla="*/ 9934 w 10438"/>
              <a:gd name="connsiteY8" fmla="*/ 444 h 10605"/>
              <a:gd name="connsiteX0" fmla="*/ 9934 w 10438"/>
              <a:gd name="connsiteY0" fmla="*/ 444 h 10497"/>
              <a:gd name="connsiteX1" fmla="*/ 5233 w 10438"/>
              <a:gd name="connsiteY1" fmla="*/ 88 h 10497"/>
              <a:gd name="connsiteX2" fmla="*/ 500 w 10438"/>
              <a:gd name="connsiteY2" fmla="*/ 526 h 10497"/>
              <a:gd name="connsiteX3" fmla="*/ 10 w 10438"/>
              <a:gd name="connsiteY3" fmla="*/ 5051 h 10497"/>
              <a:gd name="connsiteX4" fmla="*/ 666 w 10438"/>
              <a:gd name="connsiteY4" fmla="*/ 10158 h 10497"/>
              <a:gd name="connsiteX5" fmla="*/ 5331 w 10438"/>
              <a:gd name="connsiteY5" fmla="*/ 10370 h 10497"/>
              <a:gd name="connsiteX6" fmla="*/ 10085 w 10438"/>
              <a:gd name="connsiteY6" fmla="*/ 9893 h 10497"/>
              <a:gd name="connsiteX7" fmla="*/ 10416 w 10438"/>
              <a:gd name="connsiteY7" fmla="*/ 5340 h 10497"/>
              <a:gd name="connsiteX8" fmla="*/ 9934 w 10438"/>
              <a:gd name="connsiteY8" fmla="*/ 444 h 10497"/>
              <a:gd name="connsiteX0" fmla="*/ 9934 w 10455"/>
              <a:gd name="connsiteY0" fmla="*/ 444 h 10491"/>
              <a:gd name="connsiteX1" fmla="*/ 5233 w 10455"/>
              <a:gd name="connsiteY1" fmla="*/ 88 h 10491"/>
              <a:gd name="connsiteX2" fmla="*/ 500 w 10455"/>
              <a:gd name="connsiteY2" fmla="*/ 526 h 10491"/>
              <a:gd name="connsiteX3" fmla="*/ 10 w 10455"/>
              <a:gd name="connsiteY3" fmla="*/ 5051 h 10491"/>
              <a:gd name="connsiteX4" fmla="*/ 666 w 10455"/>
              <a:gd name="connsiteY4" fmla="*/ 10158 h 10491"/>
              <a:gd name="connsiteX5" fmla="*/ 5331 w 10455"/>
              <a:gd name="connsiteY5" fmla="*/ 10370 h 10491"/>
              <a:gd name="connsiteX6" fmla="*/ 10133 w 10455"/>
              <a:gd name="connsiteY6" fmla="*/ 10000 h 10491"/>
              <a:gd name="connsiteX7" fmla="*/ 10416 w 10455"/>
              <a:gd name="connsiteY7" fmla="*/ 5340 h 10491"/>
              <a:gd name="connsiteX8" fmla="*/ 9934 w 10455"/>
              <a:gd name="connsiteY8" fmla="*/ 444 h 10491"/>
              <a:gd name="connsiteX0" fmla="*/ 9994 w 10455"/>
              <a:gd name="connsiteY0" fmla="*/ 435 h 10503"/>
              <a:gd name="connsiteX1" fmla="*/ 5233 w 10455"/>
              <a:gd name="connsiteY1" fmla="*/ 100 h 10503"/>
              <a:gd name="connsiteX2" fmla="*/ 500 w 10455"/>
              <a:gd name="connsiteY2" fmla="*/ 538 h 10503"/>
              <a:gd name="connsiteX3" fmla="*/ 10 w 10455"/>
              <a:gd name="connsiteY3" fmla="*/ 5063 h 10503"/>
              <a:gd name="connsiteX4" fmla="*/ 666 w 10455"/>
              <a:gd name="connsiteY4" fmla="*/ 10170 h 10503"/>
              <a:gd name="connsiteX5" fmla="*/ 5331 w 10455"/>
              <a:gd name="connsiteY5" fmla="*/ 10382 h 10503"/>
              <a:gd name="connsiteX6" fmla="*/ 10133 w 10455"/>
              <a:gd name="connsiteY6" fmla="*/ 10012 h 10503"/>
              <a:gd name="connsiteX7" fmla="*/ 10416 w 10455"/>
              <a:gd name="connsiteY7" fmla="*/ 5352 h 10503"/>
              <a:gd name="connsiteX8" fmla="*/ 9994 w 10455"/>
              <a:gd name="connsiteY8" fmla="*/ 435 h 10503"/>
              <a:gd name="connsiteX0" fmla="*/ 9994 w 10541"/>
              <a:gd name="connsiteY0" fmla="*/ 435 h 10503"/>
              <a:gd name="connsiteX1" fmla="*/ 5233 w 10541"/>
              <a:gd name="connsiteY1" fmla="*/ 100 h 10503"/>
              <a:gd name="connsiteX2" fmla="*/ 500 w 10541"/>
              <a:gd name="connsiteY2" fmla="*/ 538 h 10503"/>
              <a:gd name="connsiteX3" fmla="*/ 10 w 10541"/>
              <a:gd name="connsiteY3" fmla="*/ 5063 h 10503"/>
              <a:gd name="connsiteX4" fmla="*/ 666 w 10541"/>
              <a:gd name="connsiteY4" fmla="*/ 10170 h 10503"/>
              <a:gd name="connsiteX5" fmla="*/ 5331 w 10541"/>
              <a:gd name="connsiteY5" fmla="*/ 10382 h 10503"/>
              <a:gd name="connsiteX6" fmla="*/ 10133 w 10541"/>
              <a:gd name="connsiteY6" fmla="*/ 10012 h 10503"/>
              <a:gd name="connsiteX7" fmla="*/ 10535 w 10541"/>
              <a:gd name="connsiteY7" fmla="*/ 5331 h 10503"/>
              <a:gd name="connsiteX8" fmla="*/ 9994 w 10541"/>
              <a:gd name="connsiteY8" fmla="*/ 435 h 10503"/>
              <a:gd name="connsiteX0" fmla="*/ 9994 w 10550"/>
              <a:gd name="connsiteY0" fmla="*/ 435 h 10500"/>
              <a:gd name="connsiteX1" fmla="*/ 5233 w 10550"/>
              <a:gd name="connsiteY1" fmla="*/ 100 h 10500"/>
              <a:gd name="connsiteX2" fmla="*/ 500 w 10550"/>
              <a:gd name="connsiteY2" fmla="*/ 538 h 10500"/>
              <a:gd name="connsiteX3" fmla="*/ 10 w 10550"/>
              <a:gd name="connsiteY3" fmla="*/ 5063 h 10500"/>
              <a:gd name="connsiteX4" fmla="*/ 666 w 10550"/>
              <a:gd name="connsiteY4" fmla="*/ 10170 h 10500"/>
              <a:gd name="connsiteX5" fmla="*/ 5331 w 10550"/>
              <a:gd name="connsiteY5" fmla="*/ 10382 h 10500"/>
              <a:gd name="connsiteX6" fmla="*/ 10181 w 10550"/>
              <a:gd name="connsiteY6" fmla="*/ 10055 h 10500"/>
              <a:gd name="connsiteX7" fmla="*/ 10535 w 10550"/>
              <a:gd name="connsiteY7" fmla="*/ 5331 h 10500"/>
              <a:gd name="connsiteX8" fmla="*/ 9994 w 10550"/>
              <a:gd name="connsiteY8" fmla="*/ 435 h 10500"/>
              <a:gd name="connsiteX0" fmla="*/ 9994 w 10550"/>
              <a:gd name="connsiteY0" fmla="*/ 435 h 10528"/>
              <a:gd name="connsiteX1" fmla="*/ 5233 w 10550"/>
              <a:gd name="connsiteY1" fmla="*/ 100 h 10528"/>
              <a:gd name="connsiteX2" fmla="*/ 500 w 10550"/>
              <a:gd name="connsiteY2" fmla="*/ 538 h 10528"/>
              <a:gd name="connsiteX3" fmla="*/ 10 w 10550"/>
              <a:gd name="connsiteY3" fmla="*/ 5063 h 10528"/>
              <a:gd name="connsiteX4" fmla="*/ 666 w 10550"/>
              <a:gd name="connsiteY4" fmla="*/ 10213 h 10528"/>
              <a:gd name="connsiteX5" fmla="*/ 5331 w 10550"/>
              <a:gd name="connsiteY5" fmla="*/ 10382 h 10528"/>
              <a:gd name="connsiteX6" fmla="*/ 10181 w 10550"/>
              <a:gd name="connsiteY6" fmla="*/ 10055 h 10528"/>
              <a:gd name="connsiteX7" fmla="*/ 10535 w 10550"/>
              <a:gd name="connsiteY7" fmla="*/ 5331 h 10528"/>
              <a:gd name="connsiteX8" fmla="*/ 9994 w 10550"/>
              <a:gd name="connsiteY8" fmla="*/ 435 h 10528"/>
              <a:gd name="connsiteX0" fmla="*/ 9991 w 10547"/>
              <a:gd name="connsiteY0" fmla="*/ 435 h 10528"/>
              <a:gd name="connsiteX1" fmla="*/ 5230 w 10547"/>
              <a:gd name="connsiteY1" fmla="*/ 100 h 10528"/>
              <a:gd name="connsiteX2" fmla="*/ 497 w 10547"/>
              <a:gd name="connsiteY2" fmla="*/ 538 h 10528"/>
              <a:gd name="connsiteX3" fmla="*/ 7 w 10547"/>
              <a:gd name="connsiteY3" fmla="*/ 5063 h 10528"/>
              <a:gd name="connsiteX4" fmla="*/ 663 w 10547"/>
              <a:gd name="connsiteY4" fmla="*/ 10213 h 10528"/>
              <a:gd name="connsiteX5" fmla="*/ 5328 w 10547"/>
              <a:gd name="connsiteY5" fmla="*/ 10382 h 10528"/>
              <a:gd name="connsiteX6" fmla="*/ 10178 w 10547"/>
              <a:gd name="connsiteY6" fmla="*/ 10055 h 10528"/>
              <a:gd name="connsiteX7" fmla="*/ 10532 w 10547"/>
              <a:gd name="connsiteY7" fmla="*/ 5331 h 10528"/>
              <a:gd name="connsiteX8" fmla="*/ 9991 w 10547"/>
              <a:gd name="connsiteY8" fmla="*/ 435 h 10528"/>
              <a:gd name="connsiteX0" fmla="*/ 9999 w 10555"/>
              <a:gd name="connsiteY0" fmla="*/ 435 h 10528"/>
              <a:gd name="connsiteX1" fmla="*/ 5238 w 10555"/>
              <a:gd name="connsiteY1" fmla="*/ 100 h 10528"/>
              <a:gd name="connsiteX2" fmla="*/ 481 w 10555"/>
              <a:gd name="connsiteY2" fmla="*/ 559 h 10528"/>
              <a:gd name="connsiteX3" fmla="*/ 15 w 10555"/>
              <a:gd name="connsiteY3" fmla="*/ 5063 h 10528"/>
              <a:gd name="connsiteX4" fmla="*/ 671 w 10555"/>
              <a:gd name="connsiteY4" fmla="*/ 10213 h 10528"/>
              <a:gd name="connsiteX5" fmla="*/ 5336 w 10555"/>
              <a:gd name="connsiteY5" fmla="*/ 10382 h 10528"/>
              <a:gd name="connsiteX6" fmla="*/ 10186 w 10555"/>
              <a:gd name="connsiteY6" fmla="*/ 10055 h 10528"/>
              <a:gd name="connsiteX7" fmla="*/ 10540 w 10555"/>
              <a:gd name="connsiteY7" fmla="*/ 5331 h 10528"/>
              <a:gd name="connsiteX8" fmla="*/ 9999 w 10555"/>
              <a:gd name="connsiteY8" fmla="*/ 435 h 10528"/>
              <a:gd name="connsiteX0" fmla="*/ 9999 w 10555"/>
              <a:gd name="connsiteY0" fmla="*/ 457 h 10550"/>
              <a:gd name="connsiteX1" fmla="*/ 5238 w 10555"/>
              <a:gd name="connsiteY1" fmla="*/ 122 h 10550"/>
              <a:gd name="connsiteX2" fmla="*/ 481 w 10555"/>
              <a:gd name="connsiteY2" fmla="*/ 581 h 10550"/>
              <a:gd name="connsiteX3" fmla="*/ 15 w 10555"/>
              <a:gd name="connsiteY3" fmla="*/ 5085 h 10550"/>
              <a:gd name="connsiteX4" fmla="*/ 671 w 10555"/>
              <a:gd name="connsiteY4" fmla="*/ 10235 h 10550"/>
              <a:gd name="connsiteX5" fmla="*/ 5336 w 10555"/>
              <a:gd name="connsiteY5" fmla="*/ 10404 h 10550"/>
              <a:gd name="connsiteX6" fmla="*/ 10186 w 10555"/>
              <a:gd name="connsiteY6" fmla="*/ 10077 h 10550"/>
              <a:gd name="connsiteX7" fmla="*/ 10540 w 10555"/>
              <a:gd name="connsiteY7" fmla="*/ 5353 h 10550"/>
              <a:gd name="connsiteX8" fmla="*/ 9999 w 10555"/>
              <a:gd name="connsiteY8" fmla="*/ 457 h 10550"/>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55"/>
              <a:gd name="connsiteY0" fmla="*/ 409 h 10566"/>
              <a:gd name="connsiteX1" fmla="*/ 5238 w 10555"/>
              <a:gd name="connsiteY1" fmla="*/ 138 h 10566"/>
              <a:gd name="connsiteX2" fmla="*/ 481 w 10555"/>
              <a:gd name="connsiteY2" fmla="*/ 597 h 10566"/>
              <a:gd name="connsiteX3" fmla="*/ 15 w 10555"/>
              <a:gd name="connsiteY3" fmla="*/ 5101 h 10566"/>
              <a:gd name="connsiteX4" fmla="*/ 671 w 10555"/>
              <a:gd name="connsiteY4" fmla="*/ 10251 h 10566"/>
              <a:gd name="connsiteX5" fmla="*/ 5336 w 10555"/>
              <a:gd name="connsiteY5" fmla="*/ 10420 h 10566"/>
              <a:gd name="connsiteX6" fmla="*/ 10186 w 10555"/>
              <a:gd name="connsiteY6" fmla="*/ 10093 h 10566"/>
              <a:gd name="connsiteX7" fmla="*/ 10540 w 10555"/>
              <a:gd name="connsiteY7" fmla="*/ 5369 h 10566"/>
              <a:gd name="connsiteX8" fmla="*/ 9987 w 10555"/>
              <a:gd name="connsiteY8" fmla="*/ 409 h 10566"/>
              <a:gd name="connsiteX0" fmla="*/ 9987 w 10547"/>
              <a:gd name="connsiteY0" fmla="*/ 409 h 10564"/>
              <a:gd name="connsiteX1" fmla="*/ 5238 w 10547"/>
              <a:gd name="connsiteY1" fmla="*/ 138 h 10564"/>
              <a:gd name="connsiteX2" fmla="*/ 481 w 10547"/>
              <a:gd name="connsiteY2" fmla="*/ 597 h 10564"/>
              <a:gd name="connsiteX3" fmla="*/ 15 w 10547"/>
              <a:gd name="connsiteY3" fmla="*/ 5101 h 10564"/>
              <a:gd name="connsiteX4" fmla="*/ 671 w 10547"/>
              <a:gd name="connsiteY4" fmla="*/ 10251 h 10564"/>
              <a:gd name="connsiteX5" fmla="*/ 5336 w 10547"/>
              <a:gd name="connsiteY5" fmla="*/ 10420 h 10564"/>
              <a:gd name="connsiteX6" fmla="*/ 10150 w 10547"/>
              <a:gd name="connsiteY6" fmla="*/ 10136 h 10564"/>
              <a:gd name="connsiteX7" fmla="*/ 10540 w 10547"/>
              <a:gd name="connsiteY7" fmla="*/ 5369 h 10564"/>
              <a:gd name="connsiteX8" fmla="*/ 9987 w 10547"/>
              <a:gd name="connsiteY8" fmla="*/ 409 h 10564"/>
              <a:gd name="connsiteX0" fmla="*/ 9987 w 10547"/>
              <a:gd name="connsiteY0" fmla="*/ 454 h 10609"/>
              <a:gd name="connsiteX1" fmla="*/ 5238 w 10547"/>
              <a:gd name="connsiteY1" fmla="*/ 76 h 10609"/>
              <a:gd name="connsiteX2" fmla="*/ 481 w 10547"/>
              <a:gd name="connsiteY2" fmla="*/ 642 h 10609"/>
              <a:gd name="connsiteX3" fmla="*/ 15 w 10547"/>
              <a:gd name="connsiteY3" fmla="*/ 5146 h 10609"/>
              <a:gd name="connsiteX4" fmla="*/ 671 w 10547"/>
              <a:gd name="connsiteY4" fmla="*/ 10296 h 10609"/>
              <a:gd name="connsiteX5" fmla="*/ 5336 w 10547"/>
              <a:gd name="connsiteY5" fmla="*/ 10465 h 10609"/>
              <a:gd name="connsiteX6" fmla="*/ 10150 w 10547"/>
              <a:gd name="connsiteY6" fmla="*/ 10181 h 10609"/>
              <a:gd name="connsiteX7" fmla="*/ 10540 w 10547"/>
              <a:gd name="connsiteY7" fmla="*/ 5414 h 10609"/>
              <a:gd name="connsiteX8" fmla="*/ 9987 w 10547"/>
              <a:gd name="connsiteY8" fmla="*/ 454 h 10609"/>
              <a:gd name="connsiteX0" fmla="*/ 9981 w 10541"/>
              <a:gd name="connsiteY0" fmla="*/ 454 h 10623"/>
              <a:gd name="connsiteX1" fmla="*/ 5232 w 10541"/>
              <a:gd name="connsiteY1" fmla="*/ 76 h 10623"/>
              <a:gd name="connsiteX2" fmla="*/ 475 w 10541"/>
              <a:gd name="connsiteY2" fmla="*/ 642 h 10623"/>
              <a:gd name="connsiteX3" fmla="*/ 9 w 10541"/>
              <a:gd name="connsiteY3" fmla="*/ 5146 h 10623"/>
              <a:gd name="connsiteX4" fmla="*/ 570 w 10541"/>
              <a:gd name="connsiteY4" fmla="*/ 10317 h 10623"/>
              <a:gd name="connsiteX5" fmla="*/ 5330 w 10541"/>
              <a:gd name="connsiteY5" fmla="*/ 10465 h 10623"/>
              <a:gd name="connsiteX6" fmla="*/ 10144 w 10541"/>
              <a:gd name="connsiteY6" fmla="*/ 10181 h 10623"/>
              <a:gd name="connsiteX7" fmla="*/ 10534 w 10541"/>
              <a:gd name="connsiteY7" fmla="*/ 5414 h 10623"/>
              <a:gd name="connsiteX8" fmla="*/ 9981 w 10541"/>
              <a:gd name="connsiteY8" fmla="*/ 454 h 1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41" h="10623">
                <a:moveTo>
                  <a:pt x="9981" y="454"/>
                </a:moveTo>
                <a:cubicBezTo>
                  <a:pt x="9093" y="-310"/>
                  <a:pt x="6898" y="133"/>
                  <a:pt x="5232" y="76"/>
                </a:cubicBezTo>
                <a:cubicBezTo>
                  <a:pt x="3658" y="159"/>
                  <a:pt x="953" y="-371"/>
                  <a:pt x="475" y="642"/>
                </a:cubicBezTo>
                <a:cubicBezTo>
                  <a:pt x="-56" y="1496"/>
                  <a:pt x="-7" y="3534"/>
                  <a:pt x="9" y="5146"/>
                </a:cubicBezTo>
                <a:cubicBezTo>
                  <a:pt x="25" y="6758"/>
                  <a:pt x="-40" y="9771"/>
                  <a:pt x="570" y="10317"/>
                </a:cubicBezTo>
                <a:cubicBezTo>
                  <a:pt x="1211" y="10891"/>
                  <a:pt x="3734" y="10488"/>
                  <a:pt x="5330" y="10465"/>
                </a:cubicBezTo>
                <a:cubicBezTo>
                  <a:pt x="6926" y="10442"/>
                  <a:pt x="9763" y="10642"/>
                  <a:pt x="10144" y="10181"/>
                </a:cubicBezTo>
                <a:cubicBezTo>
                  <a:pt x="10613" y="9764"/>
                  <a:pt x="10541" y="6952"/>
                  <a:pt x="10534" y="5414"/>
                </a:cubicBezTo>
                <a:cubicBezTo>
                  <a:pt x="10527" y="3877"/>
                  <a:pt x="10549" y="989"/>
                  <a:pt x="9981" y="454"/>
                </a:cubicBezTo>
                <a:close/>
              </a:path>
            </a:pathLst>
          </a:custGeom>
          <a:noFill/>
          <a:ln w="9525">
            <a:solidFill>
              <a:schemeClr val="tx1"/>
            </a:solidFill>
            <a:prstDash val="dash"/>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8440005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34919" y="539500"/>
            <a:ext cx="5788125" cy="478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dk1"/>
              </a:buClr>
              <a:buSzPts val="2800"/>
              <a:buFont typeface="Kalam"/>
              <a:buNone/>
              <a:defRPr sz="2800" b="1">
                <a:solidFill>
                  <a:schemeClr val="dk1"/>
                </a:solidFill>
                <a:latin typeface="Kalam"/>
                <a:ea typeface="Kalam"/>
                <a:cs typeface="Kalam"/>
                <a:sym typeface="Kala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534956" y="1187600"/>
            <a:ext cx="5788125"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Montserrat"/>
              <a:buChar char="●"/>
              <a:defRPr sz="1800">
                <a:solidFill>
                  <a:schemeClr val="dk1"/>
                </a:solidFill>
                <a:latin typeface="Montserrat"/>
                <a:ea typeface="Montserrat"/>
                <a:cs typeface="Montserrat"/>
                <a:sym typeface="Montserrat"/>
              </a:defRPr>
            </a:lvl1pPr>
            <a:lvl2pPr marL="914400" lvl="1"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00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00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a:p>
        </p:txBody>
      </p:sp>
      <p:sp>
        <p:nvSpPr>
          <p:cNvPr id="4" name="Rectangle 3">
            <a:extLst>
              <a:ext uri="{FF2B5EF4-FFF2-40B4-BE49-F238E27FC236}">
                <a16:creationId xmlns:a16="http://schemas.microsoft.com/office/drawing/2014/main" id="{1D6599F5-8F26-4D0A-B085-845895CE4A51}"/>
              </a:ext>
            </a:extLst>
          </p:cNvPr>
          <p:cNvSpPr/>
          <p:nvPr userDrawn="1"/>
        </p:nvSpPr>
        <p:spPr>
          <a:xfrm>
            <a:off x="4710102" y="4888300"/>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cSld>
  <p:clrMap bg1="lt1" tx1="dk1" bg2="dk2" tx2="lt2" accent1="accent1" accent2="accent2" accent3="accent3" accent4="accent4" accent5="accent5" accent6="accent6" hlink="hlink" folHlink="folHlink"/>
  <p:sldLayoutIdLst>
    <p:sldLayoutId id="2147483649" r:id="rId1"/>
    <p:sldLayoutId id="2147483690" r:id="rId2"/>
    <p:sldLayoutId id="2147483685" r:id="rId3"/>
    <p:sldLayoutId id="2147483691" r:id="rId4"/>
    <p:sldLayoutId id="2147483687" r:id="rId5"/>
    <p:sldLayoutId id="2147483692" r:id="rId6"/>
    <p:sldLayoutId id="2147483686" r:id="rId7"/>
    <p:sldLayoutId id="2147483693" r:id="rId8"/>
    <p:sldLayoutId id="2147483688" r:id="rId9"/>
    <p:sldLayoutId id="214748369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7.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control" Target="../activeX/activeX2.xml"/><Relationship Id="rId7" Type="http://schemas.openxmlformats.org/officeDocument/2006/relationships/image" Target="../media/image21.png"/><Relationship Id="rId2" Type="http://schemas.openxmlformats.org/officeDocument/2006/relationships/control" Target="../activeX/activeX1.xml"/><Relationship Id="rId1" Type="http://schemas.openxmlformats.org/officeDocument/2006/relationships/vmlDrawing" Target="../drawings/vmlDrawing1.vml"/><Relationship Id="rId6" Type="http://schemas.microsoft.com/office/2007/relationships/hdphoto" Target="../media/hdphoto6.wdp"/><Relationship Id="rId5" Type="http://schemas.openxmlformats.org/officeDocument/2006/relationships/image" Target="../media/image20.png"/><Relationship Id="rId4" Type="http://schemas.openxmlformats.org/officeDocument/2006/relationships/slideLayout" Target="../slideLayouts/slideLayout9.xml"/><Relationship Id="rId9" Type="http://schemas.openxmlformats.org/officeDocument/2006/relationships/image" Target="../media/image19.wmf"/></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3.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9.xml"/><Relationship Id="rId4" Type="http://schemas.microsoft.com/office/2007/relationships/hdphoto" Target="../media/hdphoto8.wdp"/></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control" Target="../activeX/activeX4.xml"/><Relationship Id="rId7" Type="http://schemas.openxmlformats.org/officeDocument/2006/relationships/slideLayout" Target="../slideLayouts/slideLayout9.xml"/><Relationship Id="rId2" Type="http://schemas.openxmlformats.org/officeDocument/2006/relationships/control" Target="../activeX/activeX3.xml"/><Relationship Id="rId1" Type="http://schemas.openxmlformats.org/officeDocument/2006/relationships/vmlDrawing" Target="../drawings/vmlDrawing2.vml"/><Relationship Id="rId6" Type="http://schemas.openxmlformats.org/officeDocument/2006/relationships/control" Target="../activeX/activeX7.xml"/><Relationship Id="rId5" Type="http://schemas.openxmlformats.org/officeDocument/2006/relationships/control" Target="../activeX/activeX6.xml"/><Relationship Id="rId4" Type="http://schemas.openxmlformats.org/officeDocument/2006/relationships/control" Target="../activeX/activeX5.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1.png"/><Relationship Id="rId1" Type="http://schemas.openxmlformats.org/officeDocument/2006/relationships/slideLayout" Target="../slideLayouts/slideLayout9.xml"/><Relationship Id="rId5" Type="http://schemas.microsoft.com/office/2007/relationships/hdphoto" Target="../media/hdphoto11.wdp"/><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2.png"/><Relationship Id="rId1" Type="http://schemas.openxmlformats.org/officeDocument/2006/relationships/slideLayout" Target="../slideLayouts/slideLayout9.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9.xm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6FBF10-BC0D-4914-8E62-5AEE3D96C63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1658679" y="214391"/>
            <a:ext cx="4710222" cy="4624408"/>
          </a:xfrm>
          <a:prstGeom prst="ellipse">
            <a:avLst/>
          </a:prstGeom>
        </p:spPr>
      </p:pic>
      <p:pic>
        <p:nvPicPr>
          <p:cNvPr id="1026" name="Picture 2" descr="Bộ SGK Lớp 6 - Kết nối tri thức với cuộc sống - Công ty Cổ phần Đầu tư và  Phát triển Giáo dục Phương Nam">
            <a:extLst>
              <a:ext uri="{FF2B5EF4-FFF2-40B4-BE49-F238E27FC236}">
                <a16:creationId xmlns:a16="http://schemas.microsoft.com/office/drawing/2014/main" id="{D1A59C5F-5E2A-465C-A839-19558C4E4B2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481" y="372137"/>
            <a:ext cx="1286541" cy="1286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5074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A1072C0-7CDA-3B41-9683-C01B2BFCAA3D}"/>
              </a:ext>
            </a:extLst>
          </p:cNvPr>
          <p:cNvSpPr txBox="1"/>
          <p:nvPr/>
        </p:nvSpPr>
        <p:spPr>
          <a:xfrm>
            <a:off x="315657" y="953660"/>
            <a:ext cx="6327981" cy="735842"/>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 </a:t>
            </a:r>
            <a:r>
              <a:rPr lang="vi-VN" sz="1500" dirty="0">
                <a:latin typeface="UTM Avo" panose="02040603050506020204" pitchFamily="18" charset="0"/>
              </a:rPr>
              <a:t>Kết hợp từ ngữ ở cột A với từ ngữ ở cột B để tạo câu nêu hoạt động.</a:t>
            </a:r>
          </a:p>
        </p:txBody>
      </p:sp>
      <p:pic>
        <p:nvPicPr>
          <p:cNvPr id="9" name="Picture 8">
            <a:extLst>
              <a:ext uri="{FF2B5EF4-FFF2-40B4-BE49-F238E27FC236}">
                <a16:creationId xmlns:a16="http://schemas.microsoft.com/office/drawing/2014/main" id="{99BA426D-B5A3-E442-8C77-E8728BFC6BBF}"/>
              </a:ext>
            </a:extLst>
          </p:cNvPr>
          <p:cNvPicPr>
            <a:picLocks noChangeAspect="1"/>
          </p:cNvPicPr>
          <p:nvPr/>
        </p:nvPicPr>
        <p:blipFill>
          <a:blip r:embed="rId5">
            <a:clrChange>
              <a:clrFrom>
                <a:srgbClr val="FEFFFE"/>
              </a:clrFrom>
              <a:clrTo>
                <a:srgbClr val="FEFFFE">
                  <a:alpha val="0"/>
                </a:srgbClr>
              </a:clrTo>
            </a:clrChange>
            <a:extLst>
              <a:ext uri="{BEBA8EAE-BF5A-486C-A8C5-ECC9F3942E4B}">
                <a14:imgProps xmlns:a14="http://schemas.microsoft.com/office/drawing/2010/main">
                  <a14:imgLayer r:embed="rId6">
                    <a14:imgEffect>
                      <a14:sharpenSoften amount="33000"/>
                    </a14:imgEffect>
                    <a14:imgEffect>
                      <a14:brightnessContrast contrast="1000"/>
                    </a14:imgEffect>
                  </a14:imgLayer>
                </a14:imgProps>
              </a:ext>
            </a:extLst>
          </a:blip>
          <a:stretch>
            <a:fillRect/>
          </a:stretch>
        </p:blipFill>
        <p:spPr>
          <a:xfrm>
            <a:off x="568135" y="421233"/>
            <a:ext cx="649967" cy="599539"/>
          </a:xfrm>
          <a:prstGeom prst="rect">
            <a:avLst/>
          </a:prstGeom>
        </p:spPr>
      </p:pic>
      <p:sp>
        <p:nvSpPr>
          <p:cNvPr id="10" name="TextBox 9">
            <a:extLst>
              <a:ext uri="{FF2B5EF4-FFF2-40B4-BE49-F238E27FC236}">
                <a16:creationId xmlns:a16="http://schemas.microsoft.com/office/drawing/2014/main" id="{620DAA4B-708D-44B7-90F2-7934B08BEBDD}"/>
              </a:ext>
            </a:extLst>
          </p:cNvPr>
          <p:cNvSpPr txBox="1"/>
          <p:nvPr/>
        </p:nvSpPr>
        <p:spPr>
          <a:xfrm>
            <a:off x="1218102" y="460493"/>
            <a:ext cx="1564368"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 LUYỆN TẬP</a:t>
            </a:r>
            <a:endParaRPr lang="en-US" sz="1800" b="1" dirty="0">
              <a:solidFill>
                <a:srgbClr val="17479D"/>
              </a:solidFill>
              <a:latin typeface="UTM Avo" panose="02040603050506020204" pitchFamily="18" charset="0"/>
            </a:endParaRPr>
          </a:p>
        </p:txBody>
      </p:sp>
      <p:sp>
        <p:nvSpPr>
          <p:cNvPr id="11" name="TextBox 10">
            <a:extLst>
              <a:ext uri="{FF2B5EF4-FFF2-40B4-BE49-F238E27FC236}">
                <a16:creationId xmlns:a16="http://schemas.microsoft.com/office/drawing/2014/main" id="{555B0BEB-2CEA-4DEB-A3FC-80A1DD339C62}"/>
              </a:ext>
            </a:extLst>
          </p:cNvPr>
          <p:cNvSpPr txBox="1"/>
          <p:nvPr/>
        </p:nvSpPr>
        <p:spPr>
          <a:xfrm>
            <a:off x="357277" y="3056939"/>
            <a:ext cx="632798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 </a:t>
            </a:r>
            <a:r>
              <a:rPr lang="vi-VN" sz="1500" dirty="0">
                <a:latin typeface="UTM Avo" panose="02040603050506020204" pitchFamily="18" charset="0"/>
              </a:rPr>
              <a:t>Đặt một câu nêu hoạt động của em ở trường.</a:t>
            </a:r>
          </a:p>
        </p:txBody>
      </p:sp>
      <p:pic>
        <p:nvPicPr>
          <p:cNvPr id="2" name="Picture 1">
            <a:extLst>
              <a:ext uri="{FF2B5EF4-FFF2-40B4-BE49-F238E27FC236}">
                <a16:creationId xmlns:a16="http://schemas.microsoft.com/office/drawing/2014/main" id="{230B3918-4A17-4EEF-B4F8-EC3C90A86F47}"/>
              </a:ext>
            </a:extLst>
          </p:cNvPr>
          <p:cNvPicPr>
            <a:picLocks noChangeAspect="1"/>
          </p:cNvPicPr>
          <p:nvPr/>
        </p:nvPicPr>
        <p:blipFill>
          <a:blip r:embed="rId7">
            <a:clrChange>
              <a:clrFrom>
                <a:srgbClr val="FFFFFF"/>
              </a:clrFrom>
              <a:clrTo>
                <a:srgbClr val="FFFFFF">
                  <a:alpha val="0"/>
                </a:srgbClr>
              </a:clrTo>
            </a:clrChange>
            <a:extLst>
              <a:ext uri="{BEBA8EAE-BF5A-486C-A8C5-ECC9F3942E4B}">
                <a14:imgProps xmlns:a14="http://schemas.microsoft.com/office/drawing/2010/main">
                  <a14:imgLayer r:embed="rId8">
                    <a14:imgEffect>
                      <a14:sharpenSoften amount="25000"/>
                    </a14:imgEffect>
                    <a14:imgEffect>
                      <a14:saturation sat="200000"/>
                    </a14:imgEffect>
                  </a14:imgLayer>
                </a14:imgProps>
              </a:ext>
            </a:extLst>
          </a:blip>
          <a:stretch>
            <a:fillRect/>
          </a:stretch>
        </p:blipFill>
        <p:spPr>
          <a:xfrm>
            <a:off x="780160" y="1450959"/>
            <a:ext cx="5297679" cy="1661756"/>
          </a:xfrm>
          <a:prstGeom prst="rect">
            <a:avLst/>
          </a:prstGeom>
        </p:spPr>
      </p:pic>
      <p:cxnSp>
        <p:nvCxnSpPr>
          <p:cNvPr id="14" name="Straight Connector 13">
            <a:extLst>
              <a:ext uri="{FF2B5EF4-FFF2-40B4-BE49-F238E27FC236}">
                <a16:creationId xmlns:a16="http://schemas.microsoft.com/office/drawing/2014/main" id="{463BE8D9-175D-4BDA-9841-590466493A23}"/>
              </a:ext>
            </a:extLst>
          </p:cNvPr>
          <p:cNvCxnSpPr/>
          <p:nvPr/>
        </p:nvCxnSpPr>
        <p:spPr>
          <a:xfrm>
            <a:off x="2476500" y="1924050"/>
            <a:ext cx="657225" cy="49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7C6AD4B-871C-4E30-BACB-15C16640B089}"/>
              </a:ext>
            </a:extLst>
          </p:cNvPr>
          <p:cNvCxnSpPr/>
          <p:nvPr/>
        </p:nvCxnSpPr>
        <p:spPr>
          <a:xfrm>
            <a:off x="2476499" y="2312990"/>
            <a:ext cx="657225" cy="4953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91D5A20-3F6B-4545-8A98-E98CCE09345B}"/>
              </a:ext>
            </a:extLst>
          </p:cNvPr>
          <p:cNvCxnSpPr>
            <a:cxnSpLocks/>
          </p:cNvCxnSpPr>
          <p:nvPr/>
        </p:nvCxnSpPr>
        <p:spPr>
          <a:xfrm flipV="1">
            <a:off x="2487193" y="1938151"/>
            <a:ext cx="646531" cy="870139"/>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10FA229-6E27-49F0-8DA9-EAF829365F63}"/>
              </a:ext>
            </a:extLst>
          </p:cNvPr>
          <p:cNvSpPr txBox="1"/>
          <p:nvPr/>
        </p:nvSpPr>
        <p:spPr>
          <a:xfrm>
            <a:off x="514091" y="3412652"/>
            <a:ext cx="5829815" cy="394723"/>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VD: Em đọc sách.</a:t>
            </a:r>
          </a:p>
        </p:txBody>
      </p:sp>
    </p:spTree>
    <p:controls>
      <mc:AlternateContent xmlns:mc="http://schemas.openxmlformats.org/markup-compatibility/2006">
        <mc:Choice xmlns:v="urn:schemas-microsoft-com:vml" Requires="v">
          <p:control spid="2072" name="TextBox1" r:id="rId2" imgW="5610240" imgH="352440"/>
        </mc:Choice>
        <mc:Fallback>
          <p:control name="TextBox1" r:id="rId2" imgW="5610240" imgH="352440">
            <p:pic>
              <p:nvPicPr>
                <p:cNvPr id="22" name="TextBox1">
                  <a:extLst>
                    <a:ext uri="{FF2B5EF4-FFF2-40B4-BE49-F238E27FC236}">
                      <a16:creationId xmlns:a16="http://schemas.microsoft.com/office/drawing/2014/main" id="{F9D4DFB7-05F3-46D6-9B0F-C1149328F155}"/>
                    </a:ext>
                  </a:extLst>
                </p:cNvPr>
                <p:cNvPicPr>
                  <a:picLocks/>
                </p:cNvPicPr>
                <p:nvPr/>
              </p:nvPicPr>
              <p:blipFill>
                <a:blip r:embed="rId9"/>
                <a:stretch>
                  <a:fillRect/>
                </a:stretch>
              </p:blipFill>
              <p:spPr>
                <a:xfrm>
                  <a:off x="649288" y="3806825"/>
                  <a:ext cx="5613400" cy="355600"/>
                </a:xfrm>
                <a:prstGeom prst="rect">
                  <a:avLst/>
                </a:prstGeom>
              </p:spPr>
            </p:pic>
          </p:control>
        </mc:Fallback>
      </mc:AlternateContent>
      <mc:AlternateContent xmlns:mc="http://schemas.openxmlformats.org/markup-compatibility/2006">
        <mc:Choice xmlns:v="urn:schemas-microsoft-com:vml" Requires="v">
          <p:control spid="2073" name="TextBox2" r:id="rId3" imgW="5610240" imgH="352440"/>
        </mc:Choice>
        <mc:Fallback>
          <p:control name="TextBox2" r:id="rId3" imgW="5610240" imgH="352440">
            <p:pic>
              <p:nvPicPr>
                <p:cNvPr id="23" name="TextBox2">
                  <a:extLst>
                    <a:ext uri="{FF2B5EF4-FFF2-40B4-BE49-F238E27FC236}">
                      <a16:creationId xmlns:a16="http://schemas.microsoft.com/office/drawing/2014/main" id="{2AA0B75D-3DFB-4761-9559-1D4339226869}"/>
                    </a:ext>
                  </a:extLst>
                </p:cNvPr>
                <p:cNvPicPr>
                  <a:picLocks/>
                </p:cNvPicPr>
                <p:nvPr/>
              </p:nvPicPr>
              <p:blipFill>
                <a:blip r:embed="rId9"/>
                <a:stretch>
                  <a:fillRect/>
                </a:stretch>
              </p:blipFill>
              <p:spPr>
                <a:xfrm>
                  <a:off x="649288" y="4190452"/>
                  <a:ext cx="5613400" cy="355600"/>
                </a:xfrm>
                <a:prstGeom prst="rect">
                  <a:avLst/>
                </a:prstGeom>
              </p:spPr>
            </p:pic>
          </p:control>
        </mc:Fallback>
      </mc:AlternateContent>
    </p:controls>
    <p:extLst>
      <p:ext uri="{BB962C8B-B14F-4D97-AF65-F5344CB8AC3E}">
        <p14:creationId xmlns:p14="http://schemas.microsoft.com/office/powerpoint/2010/main" val="51948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1144267"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VIẾT</a:t>
              </a:r>
              <a:endParaRPr lang="en-US" sz="44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1961448" y="2608611"/>
              <a:ext cx="3041009" cy="659989"/>
            </a:xfrm>
            <a:prstGeom prst="rect">
              <a:avLst/>
            </a:prstGeom>
            <a:noFill/>
          </p:spPr>
          <p:txBody>
            <a:bodyPr wrap="square" rtlCol="0">
              <a:spAutoFit/>
            </a:bodyPr>
            <a:lstStyle/>
            <a:p>
              <a:pPr algn="ctr">
                <a:lnSpc>
                  <a:spcPct val="150000"/>
                </a:lnSpc>
              </a:pPr>
              <a:r>
                <a:rPr lang="vi-VN" sz="2800" b="1">
                  <a:solidFill>
                    <a:schemeClr val="accent1">
                      <a:lumMod val="50000"/>
                    </a:schemeClr>
                  </a:solidFill>
                  <a:latin typeface="UTM Avo" panose="02040603050506020204" pitchFamily="18" charset="0"/>
                </a:rPr>
                <a:t>TIẾT 3</a:t>
              </a:r>
              <a:endParaRPr lang="en-US" sz="2800" b="1" dirty="0">
                <a:solidFill>
                  <a:schemeClr val="accent1">
                    <a:lumMod val="50000"/>
                  </a:schemeClr>
                </a:solidFill>
                <a:latin typeface="UTM Avo" panose="02040603050506020204" pitchFamily="18" charset="0"/>
              </a:endParaRPr>
            </a:p>
          </p:txBody>
        </p:sp>
      </p:grpSp>
      <p:pic>
        <p:nvPicPr>
          <p:cNvPr id="15" name="Picture 2">
            <a:extLst>
              <a:ext uri="{FF2B5EF4-FFF2-40B4-BE49-F238E27FC236}">
                <a16:creationId xmlns:a16="http://schemas.microsoft.com/office/drawing/2014/main" id="{DB42BD70-9A17-4FEB-8463-55E3911EA577}"/>
              </a:ext>
            </a:extLst>
          </p:cNvPr>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729177" y="3197640"/>
            <a:ext cx="1557223" cy="1557223"/>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15">
            <a:extLst>
              <a:ext uri="{FF2B5EF4-FFF2-40B4-BE49-F238E27FC236}">
                <a16:creationId xmlns:a16="http://schemas.microsoft.com/office/drawing/2014/main" id="{97775AD6-27A6-4EF3-B6CD-7D6FD4975299}"/>
              </a:ext>
            </a:extLst>
          </p:cNvPr>
          <p:cNvGrpSpPr/>
          <p:nvPr/>
        </p:nvGrpSpPr>
        <p:grpSpPr>
          <a:xfrm>
            <a:off x="341899" y="617893"/>
            <a:ext cx="1641091" cy="653020"/>
            <a:chOff x="341899" y="617893"/>
            <a:chExt cx="1641091" cy="653020"/>
          </a:xfrm>
        </p:grpSpPr>
        <p:sp>
          <p:nvSpPr>
            <p:cNvPr id="17" name="TextBox 16">
              <a:extLst>
                <a:ext uri="{FF2B5EF4-FFF2-40B4-BE49-F238E27FC236}">
                  <a16:creationId xmlns:a16="http://schemas.microsoft.com/office/drawing/2014/main" id="{FBBDDB7D-7E9B-4F77-9507-2F1C5DB2A0EF}"/>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8" name="TextBox 17">
              <a:extLst>
                <a:ext uri="{FF2B5EF4-FFF2-40B4-BE49-F238E27FC236}">
                  <a16:creationId xmlns:a16="http://schemas.microsoft.com/office/drawing/2014/main" id="{7840346C-962D-42D7-831D-A8A3BF2EA07D}"/>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9" name="TextBox 18">
            <a:extLst>
              <a:ext uri="{FF2B5EF4-FFF2-40B4-BE49-F238E27FC236}">
                <a16:creationId xmlns:a16="http://schemas.microsoft.com/office/drawing/2014/main" id="{5ACEE717-4C2D-45DF-9AEF-0C01EFAFC02D}"/>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8393226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NGHE- VIẾT</a:t>
            </a:r>
            <a:endParaRPr lang="en-US" sz="4000" dirty="0">
              <a:solidFill>
                <a:schemeClr val="accent2"/>
              </a:solidFill>
              <a:latin typeface="UTM Cookies" panose="02040603050506020204" pitchFamily="18" charset="0"/>
            </a:endParaRPr>
          </a:p>
        </p:txBody>
      </p:sp>
      <p:sp>
        <p:nvSpPr>
          <p:cNvPr id="4" name="TextBox 3">
            <a:extLst>
              <a:ext uri="{FF2B5EF4-FFF2-40B4-BE49-F238E27FC236}">
                <a16:creationId xmlns:a16="http://schemas.microsoft.com/office/drawing/2014/main" id="{F1BA6EFB-CB7A-094B-AC9D-B222BDD328B2}"/>
              </a:ext>
            </a:extLst>
          </p:cNvPr>
          <p:cNvSpPr txBox="1"/>
          <p:nvPr/>
        </p:nvSpPr>
        <p:spPr>
          <a:xfrm>
            <a:off x="1308868" y="1893096"/>
            <a:ext cx="4240263" cy="523220"/>
          </a:xfrm>
          <a:prstGeom prst="rect">
            <a:avLst/>
          </a:prstGeom>
          <a:noFill/>
        </p:spPr>
        <p:txBody>
          <a:bodyPr wrap="none" rtlCol="0">
            <a:spAutoFit/>
          </a:bodyPr>
          <a:lstStyle/>
          <a:p>
            <a:pPr algn="ctr"/>
            <a:r>
              <a:rPr lang="vi-VN" sz="2800" b="1" dirty="0">
                <a:solidFill>
                  <a:srgbClr val="17479D"/>
                </a:solidFill>
                <a:latin typeface="UTM Avo" panose="02040603050506020204" pitchFamily="18" charset="0"/>
              </a:rPr>
              <a:t>LÀM VIỆC THẬT LÀ VUI</a:t>
            </a:r>
            <a:endParaRPr lang="en-VN" sz="28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9FA24853-01FC-A946-88A2-4E5CEA158308}"/>
              </a:ext>
            </a:extLst>
          </p:cNvPr>
          <p:cNvSpPr txBox="1"/>
          <p:nvPr/>
        </p:nvSpPr>
        <p:spPr>
          <a:xfrm>
            <a:off x="812141" y="2609947"/>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Nghe - viết “Làm việc thật là vui”. </a:t>
            </a:r>
            <a:endParaRPr lang="vi-VN" sz="2000" dirty="0">
              <a:solidFill>
                <a:schemeClr val="accent1">
                  <a:lumMod val="75000"/>
                </a:schemeClr>
              </a:solidFill>
              <a:latin typeface="UTM Avo" panose="02040603050506020204" pitchFamily="18" charset="0"/>
            </a:endParaRPr>
          </a:p>
        </p:txBody>
      </p:sp>
      <p:pic>
        <p:nvPicPr>
          <p:cNvPr id="6" name="Picture 5">
            <a:extLst>
              <a:ext uri="{FF2B5EF4-FFF2-40B4-BE49-F238E27FC236}">
                <a16:creationId xmlns:a16="http://schemas.microsoft.com/office/drawing/2014/main" id="{48A59E4D-45DE-054A-857C-47437CB55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640" y="2764513"/>
            <a:ext cx="304770" cy="288000"/>
          </a:xfrm>
          <a:prstGeom prst="rect">
            <a:avLst/>
          </a:prstGeom>
        </p:spPr>
      </p:pic>
      <p:pic>
        <p:nvPicPr>
          <p:cNvPr id="7" name="Picture 6">
            <a:extLst>
              <a:ext uri="{FF2B5EF4-FFF2-40B4-BE49-F238E27FC236}">
                <a16:creationId xmlns:a16="http://schemas.microsoft.com/office/drawing/2014/main" id="{E2AA5F57-8D3B-5343-A7FB-8D8509DE1F12}"/>
              </a:ext>
            </a:extLst>
          </p:cNvPr>
          <p:cNvPicPr>
            <a:picLocks noChangeAspect="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19410" y="3435366"/>
            <a:ext cx="288000" cy="288000"/>
          </a:xfrm>
          <a:prstGeom prst="rect">
            <a:avLst/>
          </a:prstGeom>
        </p:spPr>
      </p:pic>
      <p:sp>
        <p:nvSpPr>
          <p:cNvPr id="8" name="TextBox 7">
            <a:extLst>
              <a:ext uri="{FF2B5EF4-FFF2-40B4-BE49-F238E27FC236}">
                <a16:creationId xmlns:a16="http://schemas.microsoft.com/office/drawing/2014/main" id="{6743BCB4-7CDF-1743-B06E-85D66E7CF6B8}"/>
              </a:ext>
            </a:extLst>
          </p:cNvPr>
          <p:cNvSpPr txBox="1"/>
          <p:nvPr/>
        </p:nvSpPr>
        <p:spPr>
          <a:xfrm>
            <a:off x="812141" y="3276159"/>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Tìm chữ cái còn thiếu.</a:t>
            </a:r>
            <a:endParaRPr lang="vi-VN" sz="2000" dirty="0">
              <a:solidFill>
                <a:schemeClr val="accent1">
                  <a:lumMod val="75000"/>
                </a:schemeClr>
              </a:solidFill>
              <a:latin typeface="UTM Avo" panose="02040603050506020204" pitchFamily="18" charset="0"/>
            </a:endParaRPr>
          </a:p>
        </p:txBody>
      </p:sp>
      <p:sp>
        <p:nvSpPr>
          <p:cNvPr id="9" name="TextBox 8">
            <a:extLst>
              <a:ext uri="{FF2B5EF4-FFF2-40B4-BE49-F238E27FC236}">
                <a16:creationId xmlns:a16="http://schemas.microsoft.com/office/drawing/2014/main" id="{704A1E3D-E4D2-8C42-B66F-F1851A550471}"/>
              </a:ext>
            </a:extLst>
          </p:cNvPr>
          <p:cNvSpPr txBox="1"/>
          <p:nvPr/>
        </p:nvSpPr>
        <p:spPr>
          <a:xfrm>
            <a:off x="812141" y="3878351"/>
            <a:ext cx="6327981" cy="493148"/>
          </a:xfrm>
          <a:prstGeom prst="rect">
            <a:avLst/>
          </a:prstGeom>
          <a:noFill/>
        </p:spPr>
        <p:txBody>
          <a:bodyPr wrap="square" rtlCol="0">
            <a:spAutoFit/>
          </a:bodyPr>
          <a:lstStyle/>
          <a:p>
            <a:pPr algn="just">
              <a:lnSpc>
                <a:spcPct val="150000"/>
              </a:lnSpc>
            </a:pPr>
            <a:r>
              <a:rPr lang="vi-VN" sz="2000" b="1" dirty="0">
                <a:solidFill>
                  <a:schemeClr val="accent1">
                    <a:lumMod val="75000"/>
                  </a:schemeClr>
                </a:solidFill>
                <a:latin typeface="UTM Avo" panose="02040603050506020204" pitchFamily="18" charset="0"/>
              </a:rPr>
              <a:t>Bài tập: Sắp xếp tên theo bảng chữ cái.</a:t>
            </a:r>
            <a:endParaRPr lang="vi-VN" sz="2000" dirty="0">
              <a:solidFill>
                <a:schemeClr val="accent1">
                  <a:lumMod val="75000"/>
                </a:schemeClr>
              </a:solidFill>
              <a:latin typeface="UTM Avo" panose="02040603050506020204" pitchFamily="18" charset="0"/>
            </a:endParaRPr>
          </a:p>
        </p:txBody>
      </p:sp>
      <p:pic>
        <p:nvPicPr>
          <p:cNvPr id="10" name="Picture 9">
            <a:extLst>
              <a:ext uri="{FF2B5EF4-FFF2-40B4-BE49-F238E27FC236}">
                <a16:creationId xmlns:a16="http://schemas.microsoft.com/office/drawing/2014/main" id="{DF4D9C22-4E90-3C46-94B3-C5F4245B40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12" y="4032929"/>
            <a:ext cx="288000" cy="288000"/>
          </a:xfrm>
          <a:prstGeom prst="rect">
            <a:avLst/>
          </a:prstGeom>
        </p:spPr>
      </p:pic>
      <p:pic>
        <p:nvPicPr>
          <p:cNvPr id="11" name="Picture 10">
            <a:extLst>
              <a:ext uri="{FF2B5EF4-FFF2-40B4-BE49-F238E27FC236}">
                <a16:creationId xmlns:a16="http://schemas.microsoft.com/office/drawing/2014/main" id="{1DC1DAB7-B78F-47B7-98B1-E720A0D2A7B4}"/>
              </a:ext>
            </a:extLst>
          </p:cNvPr>
          <p:cNvPicPr>
            <a:picLocks noChangeAspect="1"/>
          </p:cNvPicPr>
          <p:nvPr/>
        </p:nvPicPr>
        <p:blipFill rotWithShape="1">
          <a:blip r:embed="rId6"/>
          <a:srcRect l="3194" t="12246" r="52012"/>
          <a:stretch/>
        </p:blipFill>
        <p:spPr>
          <a:xfrm>
            <a:off x="374488" y="368503"/>
            <a:ext cx="1266055" cy="1235846"/>
          </a:xfrm>
          <a:prstGeom prst="ellipse">
            <a:avLst/>
          </a:prstGeom>
        </p:spPr>
      </p:pic>
    </p:spTree>
    <p:extLst>
      <p:ext uri="{BB962C8B-B14F-4D97-AF65-F5344CB8AC3E}">
        <p14:creationId xmlns:p14="http://schemas.microsoft.com/office/powerpoint/2010/main" val="138483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22" presetClass="entr" presetSubtype="8"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22" presetClass="entr" presetSubtype="8"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9379E3-F72F-364A-B033-9BD22226F102}"/>
              </a:ext>
            </a:extLst>
          </p:cNvPr>
          <p:cNvSpPr txBox="1"/>
          <p:nvPr/>
        </p:nvSpPr>
        <p:spPr>
          <a:xfrm>
            <a:off x="733428" y="644185"/>
            <a:ext cx="5365827" cy="574388"/>
          </a:xfrm>
          <a:prstGeom prst="rect">
            <a:avLst/>
          </a:prstGeom>
          <a:noFill/>
        </p:spPr>
        <p:txBody>
          <a:bodyPr wrap="square" rtlCol="0">
            <a:spAutoFit/>
          </a:bodyPr>
          <a:lstStyle/>
          <a:p>
            <a:pPr>
              <a:lnSpc>
                <a:spcPct val="150000"/>
              </a:lnSpc>
            </a:pPr>
            <a:r>
              <a:rPr lang="vi-VN" sz="2400" b="1" dirty="0">
                <a:solidFill>
                  <a:schemeClr val="accent1">
                    <a:lumMod val="50000"/>
                  </a:schemeClr>
                </a:solidFill>
                <a:latin typeface="UTM Avo" panose="02040603050506020204" pitchFamily="18" charset="0"/>
              </a:rPr>
              <a:t>Các từ dễ viết sai</a:t>
            </a:r>
            <a:endParaRPr lang="en-US" sz="2400" b="1" dirty="0">
              <a:solidFill>
                <a:schemeClr val="accent1">
                  <a:lumMod val="50000"/>
                </a:schemeClr>
              </a:solidFill>
              <a:latin typeface="UTM Avo" panose="02040603050506020204" pitchFamily="18" charset="0"/>
            </a:endParaRPr>
          </a:p>
        </p:txBody>
      </p:sp>
      <p:sp>
        <p:nvSpPr>
          <p:cNvPr id="3" name="Rectangle 2">
            <a:extLst>
              <a:ext uri="{FF2B5EF4-FFF2-40B4-BE49-F238E27FC236}">
                <a16:creationId xmlns:a16="http://schemas.microsoft.com/office/drawing/2014/main" id="{04B2AE07-AE20-3040-9F7E-25ABBA398403}"/>
              </a:ext>
            </a:extLst>
          </p:cNvPr>
          <p:cNvSpPr/>
          <p:nvPr/>
        </p:nvSpPr>
        <p:spPr>
          <a:xfrm>
            <a:off x="733428" y="1314054"/>
            <a:ext cx="5996762"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quanh</a:t>
            </a:r>
            <a:endParaRPr lang="vi-VN" sz="2400" dirty="0"/>
          </a:p>
        </p:txBody>
      </p:sp>
      <p:sp>
        <p:nvSpPr>
          <p:cNvPr id="4" name="Oval 3">
            <a:extLst>
              <a:ext uri="{FF2B5EF4-FFF2-40B4-BE49-F238E27FC236}">
                <a16:creationId xmlns:a16="http://schemas.microsoft.com/office/drawing/2014/main" id="{E1DFA7C5-42F0-644F-A449-37BAD5B856D4}"/>
              </a:ext>
            </a:extLst>
          </p:cNvPr>
          <p:cNvSpPr/>
          <p:nvPr/>
        </p:nvSpPr>
        <p:spPr>
          <a:xfrm>
            <a:off x="903104" y="1557746"/>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4">
            <a:extLst>
              <a:ext uri="{FF2B5EF4-FFF2-40B4-BE49-F238E27FC236}">
                <a16:creationId xmlns:a16="http://schemas.microsoft.com/office/drawing/2014/main" id="{89984686-D9C8-1541-B1BE-DF75E6CE61B6}"/>
              </a:ext>
            </a:extLst>
          </p:cNvPr>
          <p:cNvSpPr/>
          <p:nvPr/>
        </p:nvSpPr>
        <p:spPr>
          <a:xfrm>
            <a:off x="733428" y="1902498"/>
            <a:ext cx="28574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gà trống</a:t>
            </a:r>
            <a:endParaRPr lang="vi-VN" sz="2400" dirty="0"/>
          </a:p>
        </p:txBody>
      </p:sp>
      <p:sp>
        <p:nvSpPr>
          <p:cNvPr id="6" name="Oval 5">
            <a:extLst>
              <a:ext uri="{FF2B5EF4-FFF2-40B4-BE49-F238E27FC236}">
                <a16:creationId xmlns:a16="http://schemas.microsoft.com/office/drawing/2014/main" id="{F72DEC70-6CE3-A84E-B133-9B8831666FB9}"/>
              </a:ext>
            </a:extLst>
          </p:cNvPr>
          <p:cNvSpPr/>
          <p:nvPr/>
        </p:nvSpPr>
        <p:spPr>
          <a:xfrm>
            <a:off x="903104"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050DC3C9-D8FE-8343-84BC-BA7E05AFEB0D}"/>
              </a:ext>
            </a:extLst>
          </p:cNvPr>
          <p:cNvSpPr/>
          <p:nvPr/>
        </p:nvSpPr>
        <p:spPr>
          <a:xfrm>
            <a:off x="733428" y="2490942"/>
            <a:ext cx="2438397" cy="575992"/>
          </a:xfrm>
          <a:prstGeom prst="rect">
            <a:avLst/>
          </a:prstGeom>
        </p:spPr>
        <p:txBody>
          <a:bodyPr wrap="square">
            <a:spAutoFit/>
          </a:bodyPr>
          <a:lstStyle/>
          <a:p>
            <a:pPr algn="just">
              <a:lnSpc>
                <a:spcPct val="150000"/>
              </a:lnSpc>
            </a:pPr>
            <a:r>
              <a:rPr lang="vi-VN" sz="2400">
                <a:latin typeface="UTM Avo" panose="02040603050506020204" pitchFamily="18" charset="0"/>
              </a:rPr>
              <a:t>     sắc xuân</a:t>
            </a:r>
            <a:endParaRPr lang="vi-VN" sz="2400" dirty="0"/>
          </a:p>
        </p:txBody>
      </p:sp>
      <p:sp>
        <p:nvSpPr>
          <p:cNvPr id="8" name="Oval 7">
            <a:extLst>
              <a:ext uri="{FF2B5EF4-FFF2-40B4-BE49-F238E27FC236}">
                <a16:creationId xmlns:a16="http://schemas.microsoft.com/office/drawing/2014/main" id="{48FA0106-3394-A74C-9895-B3A17E410635}"/>
              </a:ext>
            </a:extLst>
          </p:cNvPr>
          <p:cNvSpPr/>
          <p:nvPr/>
        </p:nvSpPr>
        <p:spPr>
          <a:xfrm>
            <a:off x="903104"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2" descr="Question icons - 42 Free Question icons | Download PNG &amp; SVG">
            <a:extLst>
              <a:ext uri="{FF2B5EF4-FFF2-40B4-BE49-F238E27FC236}">
                <a16:creationId xmlns:a16="http://schemas.microsoft.com/office/drawing/2014/main" id="{EE86B6B8-5441-4145-AED2-9EA1681CAE65}"/>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36966">
            <a:off x="459974" y="3280390"/>
            <a:ext cx="886259" cy="886259"/>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C51F9DCE-FDFB-FC49-8507-3685534FDD1B}"/>
              </a:ext>
            </a:extLst>
          </p:cNvPr>
          <p:cNvSpPr txBox="1"/>
          <p:nvPr/>
        </p:nvSpPr>
        <p:spPr>
          <a:xfrm>
            <a:off x="1338189" y="3433799"/>
            <a:ext cx="4761066" cy="488595"/>
          </a:xfrm>
          <a:prstGeom prst="rect">
            <a:avLst/>
          </a:prstGeom>
          <a:noFill/>
        </p:spPr>
        <p:txBody>
          <a:bodyPr wrap="square" rtlCol="0">
            <a:spAutoFit/>
          </a:bodyPr>
          <a:lstStyle/>
          <a:p>
            <a:pPr algn="just">
              <a:lnSpc>
                <a:spcPct val="150000"/>
              </a:lnSpc>
            </a:pPr>
            <a:r>
              <a:rPr lang="vi-VN" sz="2000" dirty="0">
                <a:latin typeface="UTM Avo" panose="02040603050506020204" pitchFamily="18" charset="0"/>
              </a:rPr>
              <a:t>Khi viết đoạn văn cần chú ý điều gì?</a:t>
            </a:r>
          </a:p>
        </p:txBody>
      </p:sp>
      <p:sp>
        <p:nvSpPr>
          <p:cNvPr id="11" name="Rectangle 10">
            <a:extLst>
              <a:ext uri="{FF2B5EF4-FFF2-40B4-BE49-F238E27FC236}">
                <a16:creationId xmlns:a16="http://schemas.microsoft.com/office/drawing/2014/main" id="{1833CCAA-0E4E-44F5-B21D-F362ED321274}"/>
              </a:ext>
            </a:extLst>
          </p:cNvPr>
          <p:cNvSpPr/>
          <p:nvPr/>
        </p:nvSpPr>
        <p:spPr>
          <a:xfrm>
            <a:off x="3516499" y="1313938"/>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tưng bừng</a:t>
            </a:r>
            <a:endParaRPr lang="vi-VN" sz="2400" dirty="0"/>
          </a:p>
        </p:txBody>
      </p:sp>
      <p:sp>
        <p:nvSpPr>
          <p:cNvPr id="12" name="Oval 11">
            <a:extLst>
              <a:ext uri="{FF2B5EF4-FFF2-40B4-BE49-F238E27FC236}">
                <a16:creationId xmlns:a16="http://schemas.microsoft.com/office/drawing/2014/main" id="{15A1284B-FB2E-4C62-8360-F94E2CA00415}"/>
              </a:ext>
            </a:extLst>
          </p:cNvPr>
          <p:cNvSpPr/>
          <p:nvPr/>
        </p:nvSpPr>
        <p:spPr>
          <a:xfrm>
            <a:off x="3686175" y="155763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Rectangle 12">
            <a:extLst>
              <a:ext uri="{FF2B5EF4-FFF2-40B4-BE49-F238E27FC236}">
                <a16:creationId xmlns:a16="http://schemas.microsoft.com/office/drawing/2014/main" id="{3E9039EA-C458-416D-A5B1-4C7035296965}"/>
              </a:ext>
            </a:extLst>
          </p:cNvPr>
          <p:cNvSpPr/>
          <p:nvPr/>
        </p:nvSpPr>
        <p:spPr>
          <a:xfrm>
            <a:off x="3516499" y="1902498"/>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gáy vang</a:t>
            </a:r>
            <a:endParaRPr lang="vi-VN" sz="2400" dirty="0"/>
          </a:p>
        </p:txBody>
      </p:sp>
      <p:sp>
        <p:nvSpPr>
          <p:cNvPr id="14" name="Oval 13">
            <a:extLst>
              <a:ext uri="{FF2B5EF4-FFF2-40B4-BE49-F238E27FC236}">
                <a16:creationId xmlns:a16="http://schemas.microsoft.com/office/drawing/2014/main" id="{7A826001-31C8-46A5-A49E-DC0B121F3013}"/>
              </a:ext>
            </a:extLst>
          </p:cNvPr>
          <p:cNvSpPr/>
          <p:nvPr/>
        </p:nvSpPr>
        <p:spPr>
          <a:xfrm>
            <a:off x="3686175" y="2146190"/>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a:extLst>
              <a:ext uri="{FF2B5EF4-FFF2-40B4-BE49-F238E27FC236}">
                <a16:creationId xmlns:a16="http://schemas.microsoft.com/office/drawing/2014/main" id="{158C7516-5F11-4E69-ABE0-16DD9545BA49}"/>
              </a:ext>
            </a:extLst>
          </p:cNvPr>
          <p:cNvSpPr/>
          <p:nvPr/>
        </p:nvSpPr>
        <p:spPr>
          <a:xfrm>
            <a:off x="3516499" y="2490942"/>
            <a:ext cx="2438397" cy="575992"/>
          </a:xfrm>
          <a:prstGeom prst="rect">
            <a:avLst/>
          </a:prstGeom>
        </p:spPr>
        <p:txBody>
          <a:bodyPr wrap="square">
            <a:spAutoFit/>
          </a:bodyPr>
          <a:lstStyle/>
          <a:p>
            <a:pPr algn="just">
              <a:lnSpc>
                <a:spcPct val="150000"/>
              </a:lnSpc>
            </a:pPr>
            <a:r>
              <a:rPr lang="vi-VN" sz="2400" dirty="0">
                <a:latin typeface="UTM Avo" panose="02040603050506020204" pitchFamily="18" charset="0"/>
              </a:rPr>
              <a:t>     rực rỡ</a:t>
            </a:r>
            <a:endParaRPr lang="vi-VN" sz="2400" dirty="0"/>
          </a:p>
        </p:txBody>
      </p:sp>
      <p:sp>
        <p:nvSpPr>
          <p:cNvPr id="16" name="Oval 15">
            <a:extLst>
              <a:ext uri="{FF2B5EF4-FFF2-40B4-BE49-F238E27FC236}">
                <a16:creationId xmlns:a16="http://schemas.microsoft.com/office/drawing/2014/main" id="{B8C9141F-4A60-4DC5-9BCB-D4C836A59C22}"/>
              </a:ext>
            </a:extLst>
          </p:cNvPr>
          <p:cNvSpPr/>
          <p:nvPr/>
        </p:nvSpPr>
        <p:spPr>
          <a:xfrm>
            <a:off x="3686175" y="2734634"/>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159922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left)">
                                      <p:cBhvr>
                                        <p:cTn id="36" dur="500"/>
                                        <p:tgtEl>
                                          <p:spTgt spid="1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wipe(left)">
                                      <p:cBhvr>
                                        <p:cTn id="44" dur="500"/>
                                        <p:tgtEl>
                                          <p:spTgt spid="14"/>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left)">
                                      <p:cBhvr>
                                        <p:cTn id="52" dur="500"/>
                                        <p:tgtEl>
                                          <p:spTgt spid="1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9"/>
                                        </p:tgtEl>
                                        <p:attrNameLst>
                                          <p:attrName>style.visibility</p:attrName>
                                        </p:attrNameLst>
                                      </p:cBhvr>
                                      <p:to>
                                        <p:strVal val="visible"/>
                                      </p:to>
                                    </p:set>
                                  </p:childTnLst>
                                </p:cTn>
                              </p:par>
                            </p:childTnLst>
                          </p:cTn>
                        </p:par>
                        <p:par>
                          <p:cTn id="60" fill="hold">
                            <p:stCondLst>
                              <p:cond delay="0"/>
                            </p:stCondLst>
                            <p:childTnLst>
                              <p:par>
                                <p:cTn id="61" presetID="22" presetClass="entr" presetSubtype="8"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wipe(left)">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p:bldP spid="6" grpId="0" animBg="1"/>
      <p:bldP spid="7" grpId="0"/>
      <p:bldP spid="8" grpId="0" animBg="1"/>
      <p:bldP spid="10" grpId="0"/>
      <p:bldP spid="11" grpId="0"/>
      <p:bldP spid="12" grpId="0" animBg="1"/>
      <p:bldP spid="13" grpId="0"/>
      <p:bldP spid="14" grpId="0" animBg="1"/>
      <p:bldP spid="15" grpId="0"/>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udent Writing (#4) | Free SVG">
            <a:extLst>
              <a:ext uri="{FF2B5EF4-FFF2-40B4-BE49-F238E27FC236}">
                <a16:creationId xmlns:a16="http://schemas.microsoft.com/office/drawing/2014/main" id="{00749D37-CE5A-4562-AAFA-58D56336B6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265" y="1900846"/>
            <a:ext cx="2887461" cy="288746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17C045-E5BF-4237-86E5-69A18ABEAC01}"/>
              </a:ext>
            </a:extLst>
          </p:cNvPr>
          <p:cNvSpPr txBox="1"/>
          <p:nvPr/>
        </p:nvSpPr>
        <p:spPr>
          <a:xfrm>
            <a:off x="746083" y="1385221"/>
            <a:ext cx="5365827" cy="413703"/>
          </a:xfrm>
          <a:prstGeom prst="rect">
            <a:avLst/>
          </a:prstGeom>
          <a:noFill/>
        </p:spPr>
        <p:txBody>
          <a:bodyPr wrap="square" rtlCol="0">
            <a:spAutoFit/>
          </a:bodyPr>
          <a:lstStyle/>
          <a:p>
            <a:pPr algn="ctr">
              <a:lnSpc>
                <a:spcPct val="150000"/>
              </a:lnSpc>
            </a:pPr>
            <a:r>
              <a:rPr lang="vi-VN" sz="1600" b="1" dirty="0">
                <a:solidFill>
                  <a:srgbClr val="0070C0"/>
                </a:solidFill>
                <a:latin typeface="UTM Avo" panose="02040603050506020204" pitchFamily="18" charset="0"/>
              </a:rPr>
              <a:t>Học sinh viết bài vào vở ô li</a:t>
            </a:r>
            <a:endParaRPr lang="en-US" sz="1600" b="1" dirty="0">
              <a:solidFill>
                <a:srgbClr val="0070C0"/>
              </a:solidFill>
              <a:latin typeface="UTM Avo" panose="02040603050506020204" pitchFamily="18" charset="0"/>
            </a:endParaRPr>
          </a:p>
        </p:txBody>
      </p:sp>
      <p:sp>
        <p:nvSpPr>
          <p:cNvPr id="5" name="TextBox 4">
            <a:extLst>
              <a:ext uri="{FF2B5EF4-FFF2-40B4-BE49-F238E27FC236}">
                <a16:creationId xmlns:a16="http://schemas.microsoft.com/office/drawing/2014/main" id="{657112F9-C830-489D-A196-7AF9B49F281A}"/>
              </a:ext>
            </a:extLst>
          </p:cNvPr>
          <p:cNvSpPr txBox="1"/>
          <p:nvPr/>
        </p:nvSpPr>
        <p:spPr>
          <a:xfrm>
            <a:off x="746081" y="548161"/>
            <a:ext cx="5365827" cy="735138"/>
          </a:xfrm>
          <a:prstGeom prst="rect">
            <a:avLst/>
          </a:prstGeom>
          <a:noFill/>
        </p:spPr>
        <p:txBody>
          <a:bodyPr wrap="square" rtlCol="0">
            <a:spAutoFit/>
          </a:bodyPr>
          <a:lstStyle/>
          <a:p>
            <a:pPr algn="ctr">
              <a:lnSpc>
                <a:spcPct val="150000"/>
              </a:lnSpc>
            </a:pPr>
            <a:r>
              <a:rPr lang="vi-VN" sz="3200" b="1">
                <a:solidFill>
                  <a:schemeClr val="accent1">
                    <a:lumMod val="50000"/>
                  </a:schemeClr>
                </a:solidFill>
                <a:latin typeface="UTM Avo" panose="02040603050506020204" pitchFamily="18" charset="0"/>
              </a:rPr>
              <a:t>VIẾT BÀI</a:t>
            </a:r>
            <a:endParaRPr lang="en-US" sz="3200" b="1" dirty="0">
              <a:solidFill>
                <a:schemeClr val="accent1">
                  <a:lumMod val="50000"/>
                </a:schemeClr>
              </a:solidFill>
              <a:latin typeface="UTM Avo" panose="02040603050506020204" pitchFamily="18" charset="0"/>
            </a:endParaRPr>
          </a:p>
        </p:txBody>
      </p:sp>
    </p:spTree>
    <p:extLst>
      <p:ext uri="{BB962C8B-B14F-4D97-AF65-F5344CB8AC3E}">
        <p14:creationId xmlns:p14="http://schemas.microsoft.com/office/powerpoint/2010/main" val="2327135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3CD64BC-BB22-2C41-814A-66DC131D0A39}"/>
              </a:ext>
            </a:extLst>
          </p:cNvPr>
          <p:cNvGraphicFramePr>
            <a:graphicFrameLocks noGrp="1"/>
          </p:cNvGraphicFramePr>
          <p:nvPr>
            <p:extLst>
              <p:ext uri="{D42A27DB-BD31-4B8C-83A1-F6EECF244321}">
                <p14:modId xmlns:p14="http://schemas.microsoft.com/office/powerpoint/2010/main" val="175865084"/>
              </p:ext>
            </p:extLst>
          </p:nvPr>
        </p:nvGraphicFramePr>
        <p:xfrm>
          <a:off x="567745"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val="1424792117"/>
                    </a:ext>
                  </a:extLst>
                </a:gridCol>
                <a:gridCol w="880630">
                  <a:extLst>
                    <a:ext uri="{9D8B030D-6E8A-4147-A177-3AD203B41FA5}">
                      <a16:colId xmlns:a16="http://schemas.microsoft.com/office/drawing/2014/main" val="679380306"/>
                    </a:ext>
                  </a:extLst>
                </a:gridCol>
                <a:gridCol w="880630">
                  <a:extLst>
                    <a:ext uri="{9D8B030D-6E8A-4147-A177-3AD203B41FA5}">
                      <a16:colId xmlns:a16="http://schemas.microsoft.com/office/drawing/2014/main" val="2902272846"/>
                    </a:ext>
                  </a:extLst>
                </a:gridCol>
              </a:tblGrid>
              <a:tr h="468842">
                <a:tc>
                  <a:txBody>
                    <a:bodyPr/>
                    <a:lstStyle/>
                    <a:p>
                      <a:pPr algn="ctr"/>
                      <a:r>
                        <a:rPr lang="en-VN"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val="642347553"/>
                  </a:ext>
                </a:extLst>
              </a:tr>
              <a:tr h="468842">
                <a:tc>
                  <a:txBody>
                    <a:bodyPr/>
                    <a:lstStyle/>
                    <a:p>
                      <a:pPr algn="ctr"/>
                      <a:r>
                        <a:rPr lang="vi-VN" sz="1400" dirty="0">
                          <a:latin typeface="UTM Avo" panose="02040603050506020204" pitchFamily="18" charset="0"/>
                        </a:rPr>
                        <a:t>10</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g</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giê</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468842">
                <a:tc>
                  <a:txBody>
                    <a:bodyPr/>
                    <a:lstStyle/>
                    <a:p>
                      <a:pPr algn="ctr"/>
                      <a:r>
                        <a:rPr lang="vi-VN" sz="1400" dirty="0">
                          <a:latin typeface="UTM Avo" panose="02040603050506020204" pitchFamily="18" charset="0"/>
                        </a:rPr>
                        <a:t>11</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hát</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468842">
                <a:tc>
                  <a:txBody>
                    <a:bodyPr/>
                    <a:lstStyle/>
                    <a:p>
                      <a:pPr algn="ctr"/>
                      <a:r>
                        <a:rPr lang="vi-VN" sz="1400" dirty="0">
                          <a:latin typeface="UTM Avo" panose="02040603050506020204" pitchFamily="18" charset="0"/>
                        </a:rPr>
                        <a:t>12</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 </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i</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468842">
                <a:tc>
                  <a:txBody>
                    <a:bodyPr/>
                    <a:lstStyle/>
                    <a:p>
                      <a:pPr algn="ctr"/>
                      <a:r>
                        <a:rPr lang="vi-VN" sz="1400" dirty="0">
                          <a:latin typeface="UTM Avo" panose="02040603050506020204" pitchFamily="18" charset="0"/>
                        </a:rPr>
                        <a:t>13</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k</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ca</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468842">
                <a:tc>
                  <a:txBody>
                    <a:bodyPr/>
                    <a:lstStyle/>
                    <a:p>
                      <a:pPr algn="ctr"/>
                      <a:r>
                        <a:rPr lang="vi-VN" sz="1400" dirty="0">
                          <a:latin typeface="UTM Avo" panose="02040603050506020204" pitchFamily="18" charset="0"/>
                        </a:rPr>
                        <a:t>14</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e-lờ</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8971807"/>
                  </a:ext>
                </a:extLst>
              </a:tr>
            </a:tbl>
          </a:graphicData>
        </a:graphic>
      </p:graphicFrame>
      <p:graphicFrame>
        <p:nvGraphicFramePr>
          <p:cNvPr id="5" name="Table 4">
            <a:extLst>
              <a:ext uri="{FF2B5EF4-FFF2-40B4-BE49-F238E27FC236}">
                <a16:creationId xmlns:a16="http://schemas.microsoft.com/office/drawing/2014/main" id="{75B070E7-8816-454B-8F99-AC41823D0796}"/>
              </a:ext>
            </a:extLst>
          </p:cNvPr>
          <p:cNvGraphicFramePr>
            <a:graphicFrameLocks noGrp="1"/>
          </p:cNvGraphicFramePr>
          <p:nvPr>
            <p:extLst>
              <p:ext uri="{D42A27DB-BD31-4B8C-83A1-F6EECF244321}">
                <p14:modId xmlns:p14="http://schemas.microsoft.com/office/powerpoint/2010/main" val="3083324909"/>
              </p:ext>
            </p:extLst>
          </p:nvPr>
        </p:nvGraphicFramePr>
        <p:xfrm>
          <a:off x="3694257" y="1389495"/>
          <a:ext cx="2641890" cy="2831890"/>
        </p:xfrm>
        <a:graphic>
          <a:graphicData uri="http://schemas.openxmlformats.org/drawingml/2006/table">
            <a:tbl>
              <a:tblPr firstRow="1" bandRow="1">
                <a:tableStyleId>{98A10E9E-05DE-497A-B104-E80DA98F5660}</a:tableStyleId>
              </a:tblPr>
              <a:tblGrid>
                <a:gridCol w="880630">
                  <a:extLst>
                    <a:ext uri="{9D8B030D-6E8A-4147-A177-3AD203B41FA5}">
                      <a16:colId xmlns:a16="http://schemas.microsoft.com/office/drawing/2014/main" val="1424792117"/>
                    </a:ext>
                  </a:extLst>
                </a:gridCol>
                <a:gridCol w="880630">
                  <a:extLst>
                    <a:ext uri="{9D8B030D-6E8A-4147-A177-3AD203B41FA5}">
                      <a16:colId xmlns:a16="http://schemas.microsoft.com/office/drawing/2014/main" val="679380306"/>
                    </a:ext>
                  </a:extLst>
                </a:gridCol>
                <a:gridCol w="880630">
                  <a:extLst>
                    <a:ext uri="{9D8B030D-6E8A-4147-A177-3AD203B41FA5}">
                      <a16:colId xmlns:a16="http://schemas.microsoft.com/office/drawing/2014/main" val="2902272846"/>
                    </a:ext>
                  </a:extLst>
                </a:gridCol>
              </a:tblGrid>
              <a:tr h="468842">
                <a:tc>
                  <a:txBody>
                    <a:bodyPr/>
                    <a:lstStyle/>
                    <a:p>
                      <a:pPr algn="ctr"/>
                      <a:r>
                        <a:rPr lang="en-VN" sz="1300" dirty="0">
                          <a:latin typeface="UTM Avo" panose="02040603050506020204" pitchFamily="18" charset="0"/>
                        </a:rPr>
                        <a:t>Số thứ tự</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tc>
                  <a:txBody>
                    <a:bodyPr/>
                    <a:lstStyle/>
                    <a:p>
                      <a:pPr algn="ctr"/>
                      <a:r>
                        <a:rPr lang="en-VN" sz="1300" dirty="0">
                          <a:latin typeface="UTM Avo" panose="02040603050506020204" pitchFamily="18" charset="0"/>
                        </a:rPr>
                        <a:t>Tên chữ cái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5EE0FA"/>
                    </a:solidFill>
                  </a:tcPr>
                </a:tc>
                <a:extLst>
                  <a:ext uri="{0D108BD9-81ED-4DB2-BD59-A6C34878D82A}">
                    <a16:rowId xmlns:a16="http://schemas.microsoft.com/office/drawing/2014/main" val="642347553"/>
                  </a:ext>
                </a:extLst>
              </a:tr>
              <a:tr h="468842">
                <a:tc>
                  <a:txBody>
                    <a:bodyPr/>
                    <a:lstStyle/>
                    <a:p>
                      <a:pPr algn="ctr"/>
                      <a:r>
                        <a:rPr lang="vi-VN" sz="1400" dirty="0">
                          <a:latin typeface="UTM Avo" panose="02040603050506020204" pitchFamily="18" charset="0"/>
                        </a:rPr>
                        <a:t>15</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m</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em-mờ</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4158969"/>
                  </a:ext>
                </a:extLst>
              </a:tr>
              <a:tr h="468842">
                <a:tc>
                  <a:txBody>
                    <a:bodyPr/>
                    <a:lstStyle/>
                    <a:p>
                      <a:pPr algn="ctr"/>
                      <a:r>
                        <a:rPr lang="vi-VN" sz="1400" dirty="0">
                          <a:latin typeface="UTM Avo" panose="02040603050506020204" pitchFamily="18" charset="0"/>
                        </a:rPr>
                        <a:t>16</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en-nờ</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7860206"/>
                  </a:ext>
                </a:extLst>
              </a:tr>
              <a:tr h="468842">
                <a:tc>
                  <a:txBody>
                    <a:bodyPr/>
                    <a:lstStyle/>
                    <a:p>
                      <a:pPr algn="ctr"/>
                      <a:r>
                        <a:rPr lang="vi-VN" sz="1400" dirty="0">
                          <a:latin typeface="UTM Avo" panose="02040603050506020204" pitchFamily="18" charset="0"/>
                        </a:rPr>
                        <a:t>17</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o</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5614939"/>
                  </a:ext>
                </a:extLst>
              </a:tr>
              <a:tr h="468842">
                <a:tc>
                  <a:txBody>
                    <a:bodyPr/>
                    <a:lstStyle/>
                    <a:p>
                      <a:pPr algn="ctr"/>
                      <a:r>
                        <a:rPr lang="vi-VN" sz="1400" dirty="0">
                          <a:latin typeface="UTM Avo" panose="02040603050506020204" pitchFamily="18" charset="0"/>
                        </a:rPr>
                        <a:t>18</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ô</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ô</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4607474"/>
                  </a:ext>
                </a:extLst>
              </a:tr>
              <a:tr h="468842">
                <a:tc>
                  <a:txBody>
                    <a:bodyPr/>
                    <a:lstStyle/>
                    <a:p>
                      <a:pPr algn="ctr"/>
                      <a:r>
                        <a:rPr lang="vi-VN" sz="1400" dirty="0">
                          <a:latin typeface="UTM Avo" panose="02040603050506020204" pitchFamily="18" charset="0"/>
                        </a:rPr>
                        <a:t>19</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vi-VN" sz="1400" dirty="0">
                          <a:latin typeface="UTM Avo" panose="02040603050506020204" pitchFamily="18" charset="0"/>
                        </a:rPr>
                        <a:t>ơ</a:t>
                      </a:r>
                      <a:endParaRPr lang="en-VN" sz="1400" dirty="0">
                        <a:latin typeface="UTM Avo" panose="020406030505060202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1105722"/>
                  </a:ext>
                </a:extLst>
              </a:tr>
            </a:tbl>
          </a:graphicData>
        </a:graphic>
      </p:graphicFrame>
      <p:pic>
        <p:nvPicPr>
          <p:cNvPr id="2" name="Picture 1">
            <a:extLst>
              <a:ext uri="{FF2B5EF4-FFF2-40B4-BE49-F238E27FC236}">
                <a16:creationId xmlns:a16="http://schemas.microsoft.com/office/drawing/2014/main" id="{1140E177-70F0-4448-85FE-DA7F0F776ACE}"/>
              </a:ext>
            </a:extLst>
          </p:cNvPr>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474826" y="471053"/>
            <a:ext cx="352093" cy="352093"/>
          </a:xfrm>
          <a:prstGeom prst="rect">
            <a:avLst/>
          </a:prstGeom>
        </p:spPr>
      </p:pic>
      <p:sp>
        <p:nvSpPr>
          <p:cNvPr id="3" name="TextBox 2">
            <a:extLst>
              <a:ext uri="{FF2B5EF4-FFF2-40B4-BE49-F238E27FC236}">
                <a16:creationId xmlns:a16="http://schemas.microsoft.com/office/drawing/2014/main" id="{D5D29BEC-04F4-6A40-90D7-EEE793C9FEE0}"/>
              </a:ext>
            </a:extLst>
          </p:cNvPr>
          <p:cNvSpPr txBox="1"/>
          <p:nvPr/>
        </p:nvSpPr>
        <p:spPr>
          <a:xfrm>
            <a:off x="922978" y="329998"/>
            <a:ext cx="5311568" cy="868507"/>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Tìm những chữ cái còn thiếu trong bảng. Học thuộc tên các chữ cái.</a:t>
            </a:r>
            <a:endParaRPr lang="vi-VN" sz="1800" dirty="0">
              <a:solidFill>
                <a:srgbClr val="17479D"/>
              </a:solidFill>
              <a:latin typeface="UTM Avo" panose="02040603050506020204" pitchFamily="18" charset="0"/>
            </a:endParaRPr>
          </a:p>
        </p:txBody>
      </p:sp>
      <p:sp>
        <p:nvSpPr>
          <p:cNvPr id="6" name="Rectangle 5">
            <a:extLst>
              <a:ext uri="{FF2B5EF4-FFF2-40B4-BE49-F238E27FC236}">
                <a16:creationId xmlns:a16="http://schemas.microsoft.com/office/drawing/2014/main" id="{1ECE9465-CC20-C645-BDC7-0A947FDF8818}"/>
              </a:ext>
            </a:extLst>
          </p:cNvPr>
          <p:cNvSpPr/>
          <p:nvPr/>
        </p:nvSpPr>
        <p:spPr>
          <a:xfrm>
            <a:off x="1664599" y="2317069"/>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h</a:t>
            </a:r>
            <a:endParaRPr lang="en-VN" sz="2400" dirty="0">
              <a:solidFill>
                <a:schemeClr val="tx2">
                  <a:lumMod val="75000"/>
                </a:schemeClr>
              </a:solidFill>
              <a:latin typeface="UTM Avo" panose="02040603050506020204" pitchFamily="18" charset="0"/>
            </a:endParaRPr>
          </a:p>
        </p:txBody>
      </p:sp>
      <p:sp>
        <p:nvSpPr>
          <p:cNvPr id="7" name="Rectangle 6">
            <a:extLst>
              <a:ext uri="{FF2B5EF4-FFF2-40B4-BE49-F238E27FC236}">
                <a16:creationId xmlns:a16="http://schemas.microsoft.com/office/drawing/2014/main" id="{CCAA4406-F119-2E40-AE45-04C7D79DE60B}"/>
              </a:ext>
            </a:extLst>
          </p:cNvPr>
          <p:cNvSpPr/>
          <p:nvPr/>
        </p:nvSpPr>
        <p:spPr>
          <a:xfrm>
            <a:off x="1664598" y="2815981"/>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i</a:t>
            </a:r>
            <a:endParaRPr lang="en-VN" sz="2400" dirty="0">
              <a:solidFill>
                <a:schemeClr val="tx2">
                  <a:lumMod val="75000"/>
                </a:schemeClr>
              </a:solidFill>
              <a:latin typeface="UTM Avo" panose="02040603050506020204" pitchFamily="18" charset="0"/>
            </a:endParaRPr>
          </a:p>
        </p:txBody>
      </p:sp>
      <p:sp>
        <p:nvSpPr>
          <p:cNvPr id="8" name="Rectangle 7">
            <a:extLst>
              <a:ext uri="{FF2B5EF4-FFF2-40B4-BE49-F238E27FC236}">
                <a16:creationId xmlns:a16="http://schemas.microsoft.com/office/drawing/2014/main" id="{2652F87B-D233-3E40-907C-1EA5C8F96A5F}"/>
              </a:ext>
            </a:extLst>
          </p:cNvPr>
          <p:cNvSpPr/>
          <p:nvPr/>
        </p:nvSpPr>
        <p:spPr>
          <a:xfrm>
            <a:off x="1664598"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l</a:t>
            </a:r>
            <a:endParaRPr lang="en-VN" sz="2400" dirty="0">
              <a:solidFill>
                <a:schemeClr val="tx2">
                  <a:lumMod val="75000"/>
                </a:schemeClr>
              </a:solidFill>
              <a:latin typeface="UTM Avo" panose="02040603050506020204" pitchFamily="18" charset="0"/>
            </a:endParaRPr>
          </a:p>
        </p:txBody>
      </p:sp>
      <p:sp>
        <p:nvSpPr>
          <p:cNvPr id="9" name="Rectangle 8">
            <a:extLst>
              <a:ext uri="{FF2B5EF4-FFF2-40B4-BE49-F238E27FC236}">
                <a16:creationId xmlns:a16="http://schemas.microsoft.com/office/drawing/2014/main" id="{75777124-D7EF-FF4D-B0D5-AD623AC47709}"/>
              </a:ext>
            </a:extLst>
          </p:cNvPr>
          <p:cNvSpPr/>
          <p:nvPr/>
        </p:nvSpPr>
        <p:spPr>
          <a:xfrm>
            <a:off x="4791111" y="234091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n</a:t>
            </a:r>
            <a:endParaRPr lang="en-VN" sz="2400" dirty="0">
              <a:solidFill>
                <a:schemeClr val="tx2">
                  <a:lumMod val="75000"/>
                </a:schemeClr>
              </a:solidFill>
              <a:latin typeface="UTM Avo" panose="02040603050506020204" pitchFamily="18" charset="0"/>
            </a:endParaRPr>
          </a:p>
        </p:txBody>
      </p:sp>
      <p:sp>
        <p:nvSpPr>
          <p:cNvPr id="10" name="Rectangle 9">
            <a:extLst>
              <a:ext uri="{FF2B5EF4-FFF2-40B4-BE49-F238E27FC236}">
                <a16:creationId xmlns:a16="http://schemas.microsoft.com/office/drawing/2014/main" id="{B1661495-57E2-4A75-A4BD-C3A0070BA7B6}"/>
              </a:ext>
            </a:extLst>
          </p:cNvPr>
          <p:cNvSpPr/>
          <p:nvPr/>
        </p:nvSpPr>
        <p:spPr>
          <a:xfrm>
            <a:off x="4791111" y="2798147"/>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o</a:t>
            </a:r>
            <a:endParaRPr lang="en-VN" sz="2400" dirty="0">
              <a:solidFill>
                <a:schemeClr val="tx2">
                  <a:lumMod val="75000"/>
                </a:schemeClr>
              </a:solidFill>
              <a:latin typeface="UTM Avo" panose="02040603050506020204" pitchFamily="18" charset="0"/>
            </a:endParaRPr>
          </a:p>
        </p:txBody>
      </p:sp>
      <p:sp>
        <p:nvSpPr>
          <p:cNvPr id="11" name="Rectangle 10">
            <a:extLst>
              <a:ext uri="{FF2B5EF4-FFF2-40B4-BE49-F238E27FC236}">
                <a16:creationId xmlns:a16="http://schemas.microsoft.com/office/drawing/2014/main" id="{7AAD1131-325B-432D-9C99-2F0E496EC17B}"/>
              </a:ext>
            </a:extLst>
          </p:cNvPr>
          <p:cNvSpPr/>
          <p:nvPr/>
        </p:nvSpPr>
        <p:spPr>
          <a:xfrm>
            <a:off x="4791111" y="3734473"/>
            <a:ext cx="448181" cy="461665"/>
          </a:xfrm>
          <a:prstGeom prst="rect">
            <a:avLst/>
          </a:prstGeom>
        </p:spPr>
        <p:txBody>
          <a:bodyPr wrap="square">
            <a:spAutoFit/>
          </a:bodyPr>
          <a:lstStyle/>
          <a:p>
            <a:pPr algn="ctr"/>
            <a:r>
              <a:rPr lang="vi-VN" sz="2400" b="1" dirty="0">
                <a:solidFill>
                  <a:srgbClr val="FF0000"/>
                </a:solidFill>
                <a:latin typeface="UTM Avo" panose="02040603050506020204" pitchFamily="18" charset="0"/>
              </a:rPr>
              <a:t>ơ</a:t>
            </a:r>
            <a:endParaRPr lang="en-VN" sz="2400" dirty="0">
              <a:solidFill>
                <a:schemeClr val="tx2">
                  <a:lumMod val="75000"/>
                </a:schemeClr>
              </a:solidFill>
              <a:latin typeface="UTM Avo" panose="02040603050506020204" pitchFamily="18" charset="0"/>
            </a:endParaRPr>
          </a:p>
        </p:txBody>
      </p:sp>
    </p:spTree>
    <p:extLst>
      <p:ext uri="{BB962C8B-B14F-4D97-AF65-F5344CB8AC3E}">
        <p14:creationId xmlns:p14="http://schemas.microsoft.com/office/powerpoint/2010/main" val="2717652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2" presetClass="entr" presetSubtype="8"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wipe(left)">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D64DBCBB-DA56-4446-8E87-6B4A1B35C40B}"/>
              </a:ext>
            </a:extLst>
          </p:cNvPr>
          <p:cNvSpPr/>
          <p:nvPr/>
        </p:nvSpPr>
        <p:spPr>
          <a:xfrm>
            <a:off x="4847663" y="2924176"/>
            <a:ext cx="1458729" cy="784125"/>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Kiến và chim bồ câu</a:t>
            </a:r>
            <a:endParaRPr lang="vi-VN" sz="1600" dirty="0">
              <a:solidFill>
                <a:srgbClr val="FF0000"/>
              </a:solidFill>
            </a:endParaRPr>
          </a:p>
        </p:txBody>
      </p:sp>
      <p:sp>
        <p:nvSpPr>
          <p:cNvPr id="2" name="TextBox 1">
            <a:extLst>
              <a:ext uri="{FF2B5EF4-FFF2-40B4-BE49-F238E27FC236}">
                <a16:creationId xmlns:a16="http://schemas.microsoft.com/office/drawing/2014/main" id="{8B7F940E-EC3B-C04B-BF84-A079CC797EAB}"/>
              </a:ext>
            </a:extLst>
          </p:cNvPr>
          <p:cNvSpPr txBox="1"/>
          <p:nvPr/>
        </p:nvSpPr>
        <p:spPr>
          <a:xfrm>
            <a:off x="922978" y="329998"/>
            <a:ext cx="5311568" cy="868571"/>
          </a:xfrm>
          <a:prstGeom prst="rect">
            <a:avLst/>
          </a:prstGeom>
          <a:noFill/>
        </p:spPr>
        <p:txBody>
          <a:bodyPr wrap="square" rtlCol="0">
            <a:spAutoFit/>
          </a:bodyPr>
          <a:lstStyle/>
          <a:p>
            <a:pPr algn="just">
              <a:lnSpc>
                <a:spcPct val="150000"/>
              </a:lnSpc>
            </a:pPr>
            <a:r>
              <a:rPr lang="vi-VN" sz="1800" b="1" dirty="0">
                <a:solidFill>
                  <a:srgbClr val="17479D"/>
                </a:solidFill>
                <a:latin typeface="UTM Avo" panose="02040603050506020204" pitchFamily="18" charset="0"/>
              </a:rPr>
              <a:t>Dựa vào chữ cái đầu tiên, sắp xếp tên các cuốn sách theo thứ tự bảng chữ cái.</a:t>
            </a:r>
            <a:endParaRPr lang="vi-VN" sz="1800"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D16E4CC9-2E21-4D4E-BF68-176C6694A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6314" y="485592"/>
            <a:ext cx="288000" cy="288000"/>
          </a:xfrm>
          <a:prstGeom prst="rect">
            <a:avLst/>
          </a:prstGeom>
        </p:spPr>
      </p:pic>
      <p:pic>
        <p:nvPicPr>
          <p:cNvPr id="24" name="Picture 23">
            <a:extLst>
              <a:ext uri="{FF2B5EF4-FFF2-40B4-BE49-F238E27FC236}">
                <a16:creationId xmlns:a16="http://schemas.microsoft.com/office/drawing/2014/main" id="{EE60A7B0-436B-4DE5-8200-C4934D2A9765}"/>
              </a:ext>
            </a:extLst>
          </p:cNvPr>
          <p:cNvPicPr>
            <a:picLocks noChangeAspect="1"/>
          </p:cNvPicPr>
          <p:nvPr/>
        </p:nvPicPr>
        <p:blipFill>
          <a:blip r:embed="rId3">
            <a:clrChange>
              <a:clrFrom>
                <a:srgbClr val="FDFFFF"/>
              </a:clrFrom>
              <a:clrTo>
                <a:srgbClr val="FD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329086" y="1150944"/>
            <a:ext cx="6199828" cy="1725607"/>
          </a:xfrm>
          <a:prstGeom prst="rect">
            <a:avLst/>
          </a:prstGeom>
        </p:spPr>
      </p:pic>
      <p:sp>
        <p:nvSpPr>
          <p:cNvPr id="25" name="Rectangle 24">
            <a:extLst>
              <a:ext uri="{FF2B5EF4-FFF2-40B4-BE49-F238E27FC236}">
                <a16:creationId xmlns:a16="http://schemas.microsoft.com/office/drawing/2014/main" id="{99E75E51-8FB2-45F4-B82E-F75A0D4662F0}"/>
              </a:ext>
            </a:extLst>
          </p:cNvPr>
          <p:cNvSpPr/>
          <p:nvPr/>
        </p:nvSpPr>
        <p:spPr>
          <a:xfrm>
            <a:off x="482032" y="2981932"/>
            <a:ext cx="1536336" cy="784125"/>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Gà trống nhanh trí</a:t>
            </a:r>
            <a:endParaRPr lang="vi-VN" sz="1600" dirty="0">
              <a:solidFill>
                <a:srgbClr val="FF0000"/>
              </a:solidFill>
            </a:endParaRPr>
          </a:p>
        </p:txBody>
      </p:sp>
      <p:sp>
        <p:nvSpPr>
          <p:cNvPr id="26" name="Arrow: Right 25">
            <a:extLst>
              <a:ext uri="{FF2B5EF4-FFF2-40B4-BE49-F238E27FC236}">
                <a16:creationId xmlns:a16="http://schemas.microsoft.com/office/drawing/2014/main" id="{EEF8B15D-9394-4BC6-8BC5-7FE0E2B49F1A}"/>
              </a:ext>
            </a:extLst>
          </p:cNvPr>
          <p:cNvSpPr/>
          <p:nvPr/>
        </p:nvSpPr>
        <p:spPr>
          <a:xfrm>
            <a:off x="2203402" y="3270891"/>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7" name="Rectangle 26">
            <a:extLst>
              <a:ext uri="{FF2B5EF4-FFF2-40B4-BE49-F238E27FC236}">
                <a16:creationId xmlns:a16="http://schemas.microsoft.com/office/drawing/2014/main" id="{04F4BB96-D7F7-49A0-AA5C-D92FA4606677}"/>
              </a:ext>
            </a:extLst>
          </p:cNvPr>
          <p:cNvSpPr/>
          <p:nvPr/>
        </p:nvSpPr>
        <p:spPr>
          <a:xfrm>
            <a:off x="2740861" y="3131992"/>
            <a:ext cx="1458729"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Hoa mào gà</a:t>
            </a:r>
            <a:endParaRPr lang="vi-VN" sz="1600" dirty="0">
              <a:solidFill>
                <a:srgbClr val="FF0000"/>
              </a:solidFill>
            </a:endParaRPr>
          </a:p>
        </p:txBody>
      </p:sp>
      <p:sp>
        <p:nvSpPr>
          <p:cNvPr id="29" name="Arrow: Bent 28">
            <a:extLst>
              <a:ext uri="{FF2B5EF4-FFF2-40B4-BE49-F238E27FC236}">
                <a16:creationId xmlns:a16="http://schemas.microsoft.com/office/drawing/2014/main" id="{4B1364A3-3B88-488E-BDD0-6492B9874BD4}"/>
              </a:ext>
            </a:extLst>
          </p:cNvPr>
          <p:cNvSpPr/>
          <p:nvPr/>
        </p:nvSpPr>
        <p:spPr>
          <a:xfrm rot="10800000">
            <a:off x="5336555" y="3846856"/>
            <a:ext cx="480944" cy="390757"/>
          </a:xfrm>
          <a:prstGeom prst="bentArrow">
            <a:avLst>
              <a:gd name="adj1" fmla="val 25000"/>
              <a:gd name="adj2" fmla="val 29593"/>
              <a:gd name="adj3" fmla="val 25000"/>
              <a:gd name="adj4" fmla="val 43750"/>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32" name="Rectangle 31">
            <a:extLst>
              <a:ext uri="{FF2B5EF4-FFF2-40B4-BE49-F238E27FC236}">
                <a16:creationId xmlns:a16="http://schemas.microsoft.com/office/drawing/2014/main" id="{21B03E17-CD56-44A9-BA46-794A3EB1EE30}"/>
              </a:ext>
            </a:extLst>
          </p:cNvPr>
          <p:cNvSpPr/>
          <p:nvPr/>
        </p:nvSpPr>
        <p:spPr>
          <a:xfrm>
            <a:off x="3376581" y="4009684"/>
            <a:ext cx="1631265"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Nàng tiên Ốc</a:t>
            </a:r>
            <a:endParaRPr lang="vi-VN" sz="1600" dirty="0">
              <a:solidFill>
                <a:srgbClr val="FF0000"/>
              </a:solidFill>
            </a:endParaRPr>
          </a:p>
        </p:txBody>
      </p:sp>
      <p:sp>
        <p:nvSpPr>
          <p:cNvPr id="33" name="Arrow: Right 32">
            <a:extLst>
              <a:ext uri="{FF2B5EF4-FFF2-40B4-BE49-F238E27FC236}">
                <a16:creationId xmlns:a16="http://schemas.microsoft.com/office/drawing/2014/main" id="{E2CC9DDF-ED36-4B11-AC13-35357C643A65}"/>
              </a:ext>
            </a:extLst>
          </p:cNvPr>
          <p:cNvSpPr/>
          <p:nvPr/>
        </p:nvSpPr>
        <p:spPr>
          <a:xfrm rot="10800000">
            <a:off x="2840878" y="4148582"/>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4" name="Rectangle 33">
            <a:extLst>
              <a:ext uri="{FF2B5EF4-FFF2-40B4-BE49-F238E27FC236}">
                <a16:creationId xmlns:a16="http://schemas.microsoft.com/office/drawing/2014/main" id="{DB6E5733-2447-4A96-AC47-C11BB7FB653B}"/>
              </a:ext>
            </a:extLst>
          </p:cNvPr>
          <p:cNvSpPr/>
          <p:nvPr/>
        </p:nvSpPr>
        <p:spPr>
          <a:xfrm>
            <a:off x="838045" y="4014562"/>
            <a:ext cx="1631265" cy="414794"/>
          </a:xfrm>
          <a:prstGeom prst="rect">
            <a:avLst/>
          </a:prstGeom>
          <a:solidFill>
            <a:schemeClr val="accent1">
              <a:lumMod val="40000"/>
              <a:lumOff val="60000"/>
            </a:schemeClr>
          </a:solidFill>
          <a:ln>
            <a:solidFill>
              <a:schemeClr val="accent1">
                <a:lumMod val="60000"/>
                <a:lumOff val="40000"/>
              </a:schemeClr>
            </a:solidFill>
          </a:ln>
        </p:spPr>
        <p:style>
          <a:lnRef idx="3">
            <a:schemeClr val="lt1"/>
          </a:lnRef>
          <a:fillRef idx="1">
            <a:schemeClr val="accent1"/>
          </a:fillRef>
          <a:effectRef idx="1">
            <a:schemeClr val="accent1"/>
          </a:effectRef>
          <a:fontRef idx="minor">
            <a:schemeClr val="lt1"/>
          </a:fontRef>
        </p:style>
        <p:txBody>
          <a:bodyPr wrap="square">
            <a:spAutoFit/>
          </a:bodyPr>
          <a:lstStyle/>
          <a:p>
            <a:pPr algn="ctr">
              <a:lnSpc>
                <a:spcPct val="150000"/>
              </a:lnSpc>
            </a:pPr>
            <a:r>
              <a:rPr lang="vi-VN" sz="1600" dirty="0">
                <a:solidFill>
                  <a:srgbClr val="FF0000"/>
                </a:solidFill>
                <a:latin typeface="UTM Avo" panose="02040603050506020204" pitchFamily="18" charset="0"/>
              </a:rPr>
              <a:t>Ông Cản Ngũ</a:t>
            </a:r>
            <a:endParaRPr lang="vi-VN" sz="1600" dirty="0">
              <a:solidFill>
                <a:srgbClr val="FF0000"/>
              </a:solidFill>
            </a:endParaRPr>
          </a:p>
        </p:txBody>
      </p:sp>
      <p:sp>
        <p:nvSpPr>
          <p:cNvPr id="35" name="Arrow: Right 34">
            <a:extLst>
              <a:ext uri="{FF2B5EF4-FFF2-40B4-BE49-F238E27FC236}">
                <a16:creationId xmlns:a16="http://schemas.microsoft.com/office/drawing/2014/main" id="{EEEA5B8C-0170-470A-B188-AC0BE22A4F8C}"/>
              </a:ext>
            </a:extLst>
          </p:cNvPr>
          <p:cNvSpPr/>
          <p:nvPr/>
        </p:nvSpPr>
        <p:spPr>
          <a:xfrm>
            <a:off x="4347414" y="3286276"/>
            <a:ext cx="352425" cy="136997"/>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55931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1000" fill="hold"/>
                                        <p:tgtEl>
                                          <p:spTgt spid="25"/>
                                        </p:tgtEl>
                                        <p:attrNameLst>
                                          <p:attrName>ppt_w</p:attrName>
                                        </p:attrNameLst>
                                      </p:cBhvr>
                                      <p:tavLst>
                                        <p:tav tm="0">
                                          <p:val>
                                            <p:fltVal val="0"/>
                                          </p:val>
                                        </p:tav>
                                        <p:tav tm="100000">
                                          <p:val>
                                            <p:strVal val="#ppt_w"/>
                                          </p:val>
                                        </p:tav>
                                      </p:tavLst>
                                    </p:anim>
                                    <p:anim calcmode="lin" valueType="num">
                                      <p:cBhvr>
                                        <p:cTn id="17" dur="1000" fill="hold"/>
                                        <p:tgtEl>
                                          <p:spTgt spid="25"/>
                                        </p:tgtEl>
                                        <p:attrNameLst>
                                          <p:attrName>ppt_h</p:attrName>
                                        </p:attrNameLst>
                                      </p:cBhvr>
                                      <p:tavLst>
                                        <p:tav tm="0">
                                          <p:val>
                                            <p:fltVal val="0"/>
                                          </p:val>
                                        </p:tav>
                                        <p:tav tm="100000">
                                          <p:val>
                                            <p:strVal val="#ppt_h"/>
                                          </p:val>
                                        </p:tav>
                                      </p:tavLst>
                                    </p:anim>
                                    <p:anim calcmode="lin" valueType="num">
                                      <p:cBhvr>
                                        <p:cTn id="18" dur="1000" fill="hold"/>
                                        <p:tgtEl>
                                          <p:spTgt spid="25"/>
                                        </p:tgtEl>
                                        <p:attrNameLst>
                                          <p:attrName>style.rotation</p:attrName>
                                        </p:attrNameLst>
                                      </p:cBhvr>
                                      <p:tavLst>
                                        <p:tav tm="0">
                                          <p:val>
                                            <p:fltVal val="90"/>
                                          </p:val>
                                        </p:tav>
                                        <p:tav tm="100000">
                                          <p:val>
                                            <p:fltVal val="0"/>
                                          </p:val>
                                        </p:tav>
                                      </p:tavLst>
                                    </p:anim>
                                    <p:animEffect transition="in" filter="fade">
                                      <p:cBhvr>
                                        <p:cTn id="19" dur="10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left)">
                                      <p:cBhvr>
                                        <p:cTn id="24" dur="500"/>
                                        <p:tgtEl>
                                          <p:spTgt spid="26"/>
                                        </p:tgtEl>
                                      </p:cBhvr>
                                    </p:animEffect>
                                  </p:childTnLst>
                                </p:cTn>
                              </p:par>
                            </p:childTnLst>
                          </p:cTn>
                        </p:par>
                        <p:par>
                          <p:cTn id="25" fill="hold">
                            <p:stCondLst>
                              <p:cond delay="500"/>
                            </p:stCondLst>
                            <p:childTnLst>
                              <p:par>
                                <p:cTn id="26" presetID="31"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1000" fill="hold"/>
                                        <p:tgtEl>
                                          <p:spTgt spid="27"/>
                                        </p:tgtEl>
                                        <p:attrNameLst>
                                          <p:attrName>ppt_w</p:attrName>
                                        </p:attrNameLst>
                                      </p:cBhvr>
                                      <p:tavLst>
                                        <p:tav tm="0">
                                          <p:val>
                                            <p:fltVal val="0"/>
                                          </p:val>
                                        </p:tav>
                                        <p:tav tm="100000">
                                          <p:val>
                                            <p:strVal val="#ppt_w"/>
                                          </p:val>
                                        </p:tav>
                                      </p:tavLst>
                                    </p:anim>
                                    <p:anim calcmode="lin" valueType="num">
                                      <p:cBhvr>
                                        <p:cTn id="29" dur="1000" fill="hold"/>
                                        <p:tgtEl>
                                          <p:spTgt spid="27"/>
                                        </p:tgtEl>
                                        <p:attrNameLst>
                                          <p:attrName>ppt_h</p:attrName>
                                        </p:attrNameLst>
                                      </p:cBhvr>
                                      <p:tavLst>
                                        <p:tav tm="0">
                                          <p:val>
                                            <p:fltVal val="0"/>
                                          </p:val>
                                        </p:tav>
                                        <p:tav tm="100000">
                                          <p:val>
                                            <p:strVal val="#ppt_h"/>
                                          </p:val>
                                        </p:tav>
                                      </p:tavLst>
                                    </p:anim>
                                    <p:anim calcmode="lin" valueType="num">
                                      <p:cBhvr>
                                        <p:cTn id="30" dur="1000" fill="hold"/>
                                        <p:tgtEl>
                                          <p:spTgt spid="27"/>
                                        </p:tgtEl>
                                        <p:attrNameLst>
                                          <p:attrName>style.rotation</p:attrName>
                                        </p:attrNameLst>
                                      </p:cBhvr>
                                      <p:tavLst>
                                        <p:tav tm="0">
                                          <p:val>
                                            <p:fltVal val="90"/>
                                          </p:val>
                                        </p:tav>
                                        <p:tav tm="100000">
                                          <p:val>
                                            <p:fltVal val="0"/>
                                          </p:val>
                                        </p:tav>
                                      </p:tavLst>
                                    </p:anim>
                                    <p:animEffect transition="in" filter="fade">
                                      <p:cBhvr>
                                        <p:cTn id="31" dur="10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ipe(left)">
                                      <p:cBhvr>
                                        <p:cTn id="36" dur="500"/>
                                        <p:tgtEl>
                                          <p:spTgt spid="35"/>
                                        </p:tgtEl>
                                      </p:cBhvr>
                                    </p:animEffect>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1000" fill="hold"/>
                                        <p:tgtEl>
                                          <p:spTgt spid="30"/>
                                        </p:tgtEl>
                                        <p:attrNameLst>
                                          <p:attrName>ppt_w</p:attrName>
                                        </p:attrNameLst>
                                      </p:cBhvr>
                                      <p:tavLst>
                                        <p:tav tm="0">
                                          <p:val>
                                            <p:fltVal val="0"/>
                                          </p:val>
                                        </p:tav>
                                        <p:tav tm="100000">
                                          <p:val>
                                            <p:strVal val="#ppt_w"/>
                                          </p:val>
                                        </p:tav>
                                      </p:tavLst>
                                    </p:anim>
                                    <p:anim calcmode="lin" valueType="num">
                                      <p:cBhvr>
                                        <p:cTn id="41" dur="1000" fill="hold"/>
                                        <p:tgtEl>
                                          <p:spTgt spid="30"/>
                                        </p:tgtEl>
                                        <p:attrNameLst>
                                          <p:attrName>ppt_h</p:attrName>
                                        </p:attrNameLst>
                                      </p:cBhvr>
                                      <p:tavLst>
                                        <p:tav tm="0">
                                          <p:val>
                                            <p:fltVal val="0"/>
                                          </p:val>
                                        </p:tav>
                                        <p:tav tm="100000">
                                          <p:val>
                                            <p:strVal val="#ppt_h"/>
                                          </p:val>
                                        </p:tav>
                                      </p:tavLst>
                                    </p:anim>
                                    <p:anim calcmode="lin" valueType="num">
                                      <p:cBhvr>
                                        <p:cTn id="42" dur="1000" fill="hold"/>
                                        <p:tgtEl>
                                          <p:spTgt spid="30"/>
                                        </p:tgtEl>
                                        <p:attrNameLst>
                                          <p:attrName>style.rotation</p:attrName>
                                        </p:attrNameLst>
                                      </p:cBhvr>
                                      <p:tavLst>
                                        <p:tav tm="0">
                                          <p:val>
                                            <p:fltVal val="90"/>
                                          </p:val>
                                        </p:tav>
                                        <p:tav tm="100000">
                                          <p:val>
                                            <p:fltVal val="0"/>
                                          </p:val>
                                        </p:tav>
                                      </p:tavLst>
                                    </p:anim>
                                    <p:animEffect transition="in" filter="fade">
                                      <p:cBhvr>
                                        <p:cTn id="43" dur="1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wipe(right)">
                                      <p:cBhvr>
                                        <p:cTn id="48" dur="500"/>
                                        <p:tgtEl>
                                          <p:spTgt spid="29"/>
                                        </p:tgtEl>
                                      </p:cBhvr>
                                    </p:animEffect>
                                  </p:childTnLst>
                                </p:cTn>
                              </p:par>
                            </p:childTnLst>
                          </p:cTn>
                        </p:par>
                        <p:par>
                          <p:cTn id="49" fill="hold">
                            <p:stCondLst>
                              <p:cond delay="500"/>
                            </p:stCondLst>
                            <p:childTnLst>
                              <p:par>
                                <p:cTn id="50" presetID="31" presetClass="entr" presetSubtype="0"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1000" fill="hold"/>
                                        <p:tgtEl>
                                          <p:spTgt spid="32"/>
                                        </p:tgtEl>
                                        <p:attrNameLst>
                                          <p:attrName>ppt_w</p:attrName>
                                        </p:attrNameLst>
                                      </p:cBhvr>
                                      <p:tavLst>
                                        <p:tav tm="0">
                                          <p:val>
                                            <p:fltVal val="0"/>
                                          </p:val>
                                        </p:tav>
                                        <p:tav tm="100000">
                                          <p:val>
                                            <p:strVal val="#ppt_w"/>
                                          </p:val>
                                        </p:tav>
                                      </p:tavLst>
                                    </p:anim>
                                    <p:anim calcmode="lin" valueType="num">
                                      <p:cBhvr>
                                        <p:cTn id="53" dur="1000" fill="hold"/>
                                        <p:tgtEl>
                                          <p:spTgt spid="32"/>
                                        </p:tgtEl>
                                        <p:attrNameLst>
                                          <p:attrName>ppt_h</p:attrName>
                                        </p:attrNameLst>
                                      </p:cBhvr>
                                      <p:tavLst>
                                        <p:tav tm="0">
                                          <p:val>
                                            <p:fltVal val="0"/>
                                          </p:val>
                                        </p:tav>
                                        <p:tav tm="100000">
                                          <p:val>
                                            <p:strVal val="#ppt_h"/>
                                          </p:val>
                                        </p:tav>
                                      </p:tavLst>
                                    </p:anim>
                                    <p:anim calcmode="lin" valueType="num">
                                      <p:cBhvr>
                                        <p:cTn id="54" dur="1000" fill="hold"/>
                                        <p:tgtEl>
                                          <p:spTgt spid="32"/>
                                        </p:tgtEl>
                                        <p:attrNameLst>
                                          <p:attrName>style.rotation</p:attrName>
                                        </p:attrNameLst>
                                      </p:cBhvr>
                                      <p:tavLst>
                                        <p:tav tm="0">
                                          <p:val>
                                            <p:fltVal val="90"/>
                                          </p:val>
                                        </p:tav>
                                        <p:tav tm="100000">
                                          <p:val>
                                            <p:fltVal val="0"/>
                                          </p:val>
                                        </p:tav>
                                      </p:tavLst>
                                    </p:anim>
                                    <p:animEffect transition="in" filter="fade">
                                      <p:cBhvr>
                                        <p:cTn id="55" dur="1000"/>
                                        <p:tgtEl>
                                          <p:spTgt spid="3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2"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500"/>
                                        <p:tgtEl>
                                          <p:spTgt spid="33"/>
                                        </p:tgtEl>
                                      </p:cBhvr>
                                    </p:animEffect>
                                  </p:childTnLst>
                                </p:cTn>
                              </p:par>
                            </p:childTnLst>
                          </p:cTn>
                        </p:par>
                        <p:par>
                          <p:cTn id="61" fill="hold">
                            <p:stCondLst>
                              <p:cond delay="500"/>
                            </p:stCondLst>
                            <p:childTnLst>
                              <p:par>
                                <p:cTn id="62" presetID="31"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1000" fill="hold"/>
                                        <p:tgtEl>
                                          <p:spTgt spid="34"/>
                                        </p:tgtEl>
                                        <p:attrNameLst>
                                          <p:attrName>ppt_w</p:attrName>
                                        </p:attrNameLst>
                                      </p:cBhvr>
                                      <p:tavLst>
                                        <p:tav tm="0">
                                          <p:val>
                                            <p:fltVal val="0"/>
                                          </p:val>
                                        </p:tav>
                                        <p:tav tm="100000">
                                          <p:val>
                                            <p:strVal val="#ppt_w"/>
                                          </p:val>
                                        </p:tav>
                                      </p:tavLst>
                                    </p:anim>
                                    <p:anim calcmode="lin" valueType="num">
                                      <p:cBhvr>
                                        <p:cTn id="65" dur="1000" fill="hold"/>
                                        <p:tgtEl>
                                          <p:spTgt spid="34"/>
                                        </p:tgtEl>
                                        <p:attrNameLst>
                                          <p:attrName>ppt_h</p:attrName>
                                        </p:attrNameLst>
                                      </p:cBhvr>
                                      <p:tavLst>
                                        <p:tav tm="0">
                                          <p:val>
                                            <p:fltVal val="0"/>
                                          </p:val>
                                        </p:tav>
                                        <p:tav tm="100000">
                                          <p:val>
                                            <p:strVal val="#ppt_h"/>
                                          </p:val>
                                        </p:tav>
                                      </p:tavLst>
                                    </p:anim>
                                    <p:anim calcmode="lin" valueType="num">
                                      <p:cBhvr>
                                        <p:cTn id="66" dur="1000" fill="hold"/>
                                        <p:tgtEl>
                                          <p:spTgt spid="34"/>
                                        </p:tgtEl>
                                        <p:attrNameLst>
                                          <p:attrName>style.rotation</p:attrName>
                                        </p:attrNameLst>
                                      </p:cBhvr>
                                      <p:tavLst>
                                        <p:tav tm="0">
                                          <p:val>
                                            <p:fltVal val="90"/>
                                          </p:val>
                                        </p:tav>
                                        <p:tav tm="100000">
                                          <p:val>
                                            <p:fltVal val="0"/>
                                          </p:val>
                                        </p:tav>
                                      </p:tavLst>
                                    </p:anim>
                                    <p:animEffect transition="in" filter="fade">
                                      <p:cBhvr>
                                        <p:cTn id="6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2" grpId="0"/>
      <p:bldP spid="25" grpId="0" animBg="1"/>
      <p:bldP spid="26" grpId="0" animBg="1"/>
      <p:bldP spid="27" grpId="0" animBg="1"/>
      <p:bldP spid="29" grpId="0" animBg="1"/>
      <p:bldP spid="32" grpId="0" animBg="1"/>
      <p:bldP spid="33" grpId="0" animBg="1"/>
      <p:bldP spid="34" grpId="0" animBg="1"/>
      <p:bldP spid="3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a:solidFill>
                    <a:srgbClr val="17479D"/>
                  </a:solidFill>
                  <a:latin typeface="UTM Avo" panose="02040603050506020204" pitchFamily="18" charset="0"/>
                </a:rPr>
                <a:t>LUYỆN TỪ VÀ CÂU</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4</a:t>
              </a:r>
              <a:endParaRPr lang="en-US" sz="2800" b="1" dirty="0">
                <a:solidFill>
                  <a:schemeClr val="accent1">
                    <a:lumMod val="50000"/>
                  </a:schemeClr>
                </a:solidFill>
                <a:latin typeface="UTM Avo" panose="02040603050506020204" pitchFamily="18" charset="0"/>
              </a:endParaRPr>
            </a:p>
          </p:txBody>
        </p:sp>
      </p:grpSp>
      <p:pic>
        <p:nvPicPr>
          <p:cNvPr id="1026" name="Picture 2">
            <a:extLst>
              <a:ext uri="{FF2B5EF4-FFF2-40B4-BE49-F238E27FC236}">
                <a16:creationId xmlns:a16="http://schemas.microsoft.com/office/drawing/2014/main" id="{166231DB-40FF-4C3A-B8D2-2317012A90F2}"/>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25695" y="3157026"/>
            <a:ext cx="1760560" cy="176056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0E999CEB-E554-4BAB-964E-276EF07BFC50}"/>
              </a:ext>
            </a:extLst>
          </p:cNvPr>
          <p:cNvGrpSpPr/>
          <p:nvPr/>
        </p:nvGrpSpPr>
        <p:grpSpPr>
          <a:xfrm>
            <a:off x="341899" y="617893"/>
            <a:ext cx="1641091" cy="653020"/>
            <a:chOff x="341899" y="617893"/>
            <a:chExt cx="1641091" cy="653020"/>
          </a:xfrm>
        </p:grpSpPr>
        <p:sp>
          <p:nvSpPr>
            <p:cNvPr id="16" name="TextBox 15">
              <a:extLst>
                <a:ext uri="{FF2B5EF4-FFF2-40B4-BE49-F238E27FC236}">
                  <a16:creationId xmlns:a16="http://schemas.microsoft.com/office/drawing/2014/main" id="{4A951724-D306-498F-82C9-C7826D182D3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7" name="TextBox 16">
              <a:extLst>
                <a:ext uri="{FF2B5EF4-FFF2-40B4-BE49-F238E27FC236}">
                  <a16:creationId xmlns:a16="http://schemas.microsoft.com/office/drawing/2014/main" id="{AD0CD72A-7A74-49DA-98E3-E99E15479BB9}"/>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8" name="TextBox 17">
            <a:extLst>
              <a:ext uri="{FF2B5EF4-FFF2-40B4-BE49-F238E27FC236}">
                <a16:creationId xmlns:a16="http://schemas.microsoft.com/office/drawing/2014/main" id="{73E14B20-A5D0-4A0D-B7E9-2FA7264B2224}"/>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14883330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AD3BCA-8F3A-40B3-8BBC-514F42525559}"/>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649241" y="916371"/>
            <a:ext cx="5559518" cy="3926306"/>
          </a:xfrm>
          <a:prstGeom prst="rect">
            <a:avLst/>
          </a:prstGeom>
        </p:spPr>
      </p:pic>
      <p:sp>
        <p:nvSpPr>
          <p:cNvPr id="22" name="TextBox 21">
            <a:extLst>
              <a:ext uri="{FF2B5EF4-FFF2-40B4-BE49-F238E27FC236}">
                <a16:creationId xmlns:a16="http://schemas.microsoft.com/office/drawing/2014/main" id="{950C902B-43A1-4FFF-8147-8E8C5CEBAFB1}"/>
              </a:ext>
            </a:extLst>
          </p:cNvPr>
          <p:cNvSpPr txBox="1"/>
          <p:nvPr/>
        </p:nvSpPr>
        <p:spPr>
          <a:xfrm>
            <a:off x="458510" y="516261"/>
            <a:ext cx="5559518" cy="400110"/>
          </a:xfrm>
          <a:prstGeom prst="rect">
            <a:avLst/>
          </a:prstGeom>
          <a:noFill/>
        </p:spPr>
        <p:txBody>
          <a:bodyPr wrap="square" rtlCol="0">
            <a:spAutoFit/>
          </a:bodyPr>
          <a:lstStyle/>
          <a:p>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Tìm và gọi tên các vật trong tranh.</a:t>
            </a:r>
            <a:endParaRPr lang="en-US" sz="2000" b="1" dirty="0">
              <a:solidFill>
                <a:schemeClr val="accent4">
                  <a:lumMod val="50000"/>
                </a:schemeClr>
              </a:solidFill>
              <a:latin typeface="UTM Avo" panose="02040603050506020204" pitchFamily="18" charset="0"/>
            </a:endParaRPr>
          </a:p>
        </p:txBody>
      </p:sp>
      <p:sp>
        <p:nvSpPr>
          <p:cNvPr id="34" name="Rounded Rectangle 11">
            <a:extLst>
              <a:ext uri="{FF2B5EF4-FFF2-40B4-BE49-F238E27FC236}">
                <a16:creationId xmlns:a16="http://schemas.microsoft.com/office/drawing/2014/main" id="{88EE65ED-5650-4289-A413-71692C1A4CE8}"/>
              </a:ext>
            </a:extLst>
          </p:cNvPr>
          <p:cNvSpPr/>
          <p:nvPr/>
        </p:nvSpPr>
        <p:spPr>
          <a:xfrm>
            <a:off x="1690577" y="3226840"/>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nồi</a:t>
            </a:r>
            <a:endParaRPr lang="en-US" sz="1600" dirty="0">
              <a:solidFill>
                <a:srgbClr val="FF0000"/>
              </a:solidFill>
              <a:latin typeface="UTM Avo" panose="02040603050506020204" pitchFamily="18" charset="0"/>
            </a:endParaRPr>
          </a:p>
        </p:txBody>
      </p:sp>
      <p:sp>
        <p:nvSpPr>
          <p:cNvPr id="35" name="Rounded Rectangle 11">
            <a:extLst>
              <a:ext uri="{FF2B5EF4-FFF2-40B4-BE49-F238E27FC236}">
                <a16:creationId xmlns:a16="http://schemas.microsoft.com/office/drawing/2014/main" id="{82D36BD9-113F-4F71-8A09-9FBCB77B5B9F}"/>
              </a:ext>
            </a:extLst>
          </p:cNvPr>
          <p:cNvSpPr/>
          <p:nvPr/>
        </p:nvSpPr>
        <p:spPr>
          <a:xfrm>
            <a:off x="3016816" y="409893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bát</a:t>
            </a:r>
            <a:endParaRPr lang="en-US" sz="1600" dirty="0">
              <a:solidFill>
                <a:srgbClr val="FF0000"/>
              </a:solidFill>
              <a:latin typeface="UTM Avo" panose="02040603050506020204" pitchFamily="18" charset="0"/>
            </a:endParaRPr>
          </a:p>
        </p:txBody>
      </p:sp>
      <p:sp>
        <p:nvSpPr>
          <p:cNvPr id="37" name="Rounded Rectangle 11">
            <a:extLst>
              <a:ext uri="{FF2B5EF4-FFF2-40B4-BE49-F238E27FC236}">
                <a16:creationId xmlns:a16="http://schemas.microsoft.com/office/drawing/2014/main" id="{0583369D-5693-46D3-B9DE-5A9FECAE6E8C}"/>
              </a:ext>
            </a:extLst>
          </p:cNvPr>
          <p:cNvSpPr/>
          <p:nvPr/>
        </p:nvSpPr>
        <p:spPr>
          <a:xfrm>
            <a:off x="1939354" y="409893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đĩa</a:t>
            </a:r>
            <a:endParaRPr lang="en-US" sz="1600" dirty="0">
              <a:solidFill>
                <a:srgbClr val="FF0000"/>
              </a:solidFill>
              <a:latin typeface="UTM Avo" panose="02040603050506020204" pitchFamily="18" charset="0"/>
            </a:endParaRPr>
          </a:p>
        </p:txBody>
      </p:sp>
      <p:sp>
        <p:nvSpPr>
          <p:cNvPr id="39" name="Rounded Rectangle 11">
            <a:extLst>
              <a:ext uri="{FF2B5EF4-FFF2-40B4-BE49-F238E27FC236}">
                <a16:creationId xmlns:a16="http://schemas.microsoft.com/office/drawing/2014/main" id="{70DDBD5B-A8B2-416D-92DB-CBE3983ED0A4}"/>
              </a:ext>
            </a:extLst>
          </p:cNvPr>
          <p:cNvSpPr/>
          <p:nvPr/>
        </p:nvSpPr>
        <p:spPr>
          <a:xfrm>
            <a:off x="5003450" y="3640604"/>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quạt điện</a:t>
            </a:r>
            <a:endParaRPr lang="en-US" sz="1600" dirty="0">
              <a:solidFill>
                <a:srgbClr val="FF0000"/>
              </a:solidFill>
              <a:latin typeface="UTM Avo" panose="02040603050506020204" pitchFamily="18" charset="0"/>
            </a:endParaRPr>
          </a:p>
        </p:txBody>
      </p:sp>
      <p:sp>
        <p:nvSpPr>
          <p:cNvPr id="40" name="Rounded Rectangle 11">
            <a:extLst>
              <a:ext uri="{FF2B5EF4-FFF2-40B4-BE49-F238E27FC236}">
                <a16:creationId xmlns:a16="http://schemas.microsoft.com/office/drawing/2014/main" id="{676E1638-4AB6-4A93-A3D6-EFAE5360BF38}"/>
              </a:ext>
            </a:extLst>
          </p:cNvPr>
          <p:cNvSpPr/>
          <p:nvPr/>
        </p:nvSpPr>
        <p:spPr>
          <a:xfrm>
            <a:off x="3759442" y="3226840"/>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ấm</a:t>
            </a:r>
            <a:endParaRPr lang="en-US" sz="1600" dirty="0">
              <a:solidFill>
                <a:srgbClr val="FF0000"/>
              </a:solidFill>
              <a:latin typeface="UTM Avo" panose="02040603050506020204" pitchFamily="18" charset="0"/>
            </a:endParaRPr>
          </a:p>
        </p:txBody>
      </p:sp>
      <p:sp>
        <p:nvSpPr>
          <p:cNvPr id="41" name="Rounded Rectangle 11">
            <a:extLst>
              <a:ext uri="{FF2B5EF4-FFF2-40B4-BE49-F238E27FC236}">
                <a16:creationId xmlns:a16="http://schemas.microsoft.com/office/drawing/2014/main" id="{2BBF075F-0DF8-4E8D-BE9C-09919C9706D5}"/>
              </a:ext>
            </a:extLst>
          </p:cNvPr>
          <p:cNvSpPr/>
          <p:nvPr/>
        </p:nvSpPr>
        <p:spPr>
          <a:xfrm>
            <a:off x="4094277" y="3906567"/>
            <a:ext cx="79669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chén</a:t>
            </a:r>
            <a:endParaRPr lang="en-US" sz="1600" dirty="0">
              <a:solidFill>
                <a:srgbClr val="FF0000"/>
              </a:solidFill>
              <a:latin typeface="UTM Avo" panose="02040603050506020204" pitchFamily="18" charset="0"/>
            </a:endParaRPr>
          </a:p>
        </p:txBody>
      </p:sp>
      <p:sp>
        <p:nvSpPr>
          <p:cNvPr id="42" name="Rounded Rectangle 11">
            <a:extLst>
              <a:ext uri="{FF2B5EF4-FFF2-40B4-BE49-F238E27FC236}">
                <a16:creationId xmlns:a16="http://schemas.microsoft.com/office/drawing/2014/main" id="{87F267B9-FC85-4675-A903-0654A50CC809}"/>
              </a:ext>
            </a:extLst>
          </p:cNvPr>
          <p:cNvSpPr/>
          <p:nvPr/>
        </p:nvSpPr>
        <p:spPr>
          <a:xfrm>
            <a:off x="1996435" y="2379463"/>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quạt trần</a:t>
            </a:r>
            <a:endParaRPr lang="en-US" sz="1600" dirty="0">
              <a:solidFill>
                <a:srgbClr val="FF0000"/>
              </a:solidFill>
              <a:latin typeface="UTM Avo" panose="02040603050506020204" pitchFamily="18" charset="0"/>
            </a:endParaRPr>
          </a:p>
        </p:txBody>
      </p:sp>
      <p:sp>
        <p:nvSpPr>
          <p:cNvPr id="43" name="Rounded Rectangle 11">
            <a:extLst>
              <a:ext uri="{FF2B5EF4-FFF2-40B4-BE49-F238E27FC236}">
                <a16:creationId xmlns:a16="http://schemas.microsoft.com/office/drawing/2014/main" id="{9B357F68-66AA-4933-B751-73EC321FC9B4}"/>
              </a:ext>
            </a:extLst>
          </p:cNvPr>
          <p:cNvSpPr/>
          <p:nvPr/>
        </p:nvSpPr>
        <p:spPr>
          <a:xfrm>
            <a:off x="2678501" y="3029218"/>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ghế</a:t>
            </a:r>
            <a:endParaRPr lang="en-US" sz="1600" dirty="0">
              <a:solidFill>
                <a:srgbClr val="FF0000"/>
              </a:solidFill>
              <a:latin typeface="UTM Avo" panose="02040603050506020204" pitchFamily="18" charset="0"/>
            </a:endParaRPr>
          </a:p>
        </p:txBody>
      </p:sp>
      <p:sp>
        <p:nvSpPr>
          <p:cNvPr id="44" name="Rounded Rectangle 11">
            <a:extLst>
              <a:ext uri="{FF2B5EF4-FFF2-40B4-BE49-F238E27FC236}">
                <a16:creationId xmlns:a16="http://schemas.microsoft.com/office/drawing/2014/main" id="{ADFDA459-471D-4D25-B588-CF462531FFB1}"/>
              </a:ext>
            </a:extLst>
          </p:cNvPr>
          <p:cNvSpPr/>
          <p:nvPr/>
        </p:nvSpPr>
        <p:spPr>
          <a:xfrm>
            <a:off x="2261297" y="1379176"/>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ti vi</a:t>
            </a:r>
            <a:endParaRPr lang="en-US" sz="1600" dirty="0">
              <a:solidFill>
                <a:srgbClr val="FF0000"/>
              </a:solidFill>
              <a:latin typeface="UTM Avo" panose="02040603050506020204" pitchFamily="18" charset="0"/>
            </a:endParaRPr>
          </a:p>
        </p:txBody>
      </p:sp>
      <p:sp>
        <p:nvSpPr>
          <p:cNvPr id="45" name="Rounded Rectangle 11">
            <a:extLst>
              <a:ext uri="{FF2B5EF4-FFF2-40B4-BE49-F238E27FC236}">
                <a16:creationId xmlns:a16="http://schemas.microsoft.com/office/drawing/2014/main" id="{DD39EA10-2BD9-448F-9DBF-DF6BD7876780}"/>
              </a:ext>
            </a:extLst>
          </p:cNvPr>
          <p:cNvSpPr/>
          <p:nvPr/>
        </p:nvSpPr>
        <p:spPr>
          <a:xfrm>
            <a:off x="4719968" y="2390096"/>
            <a:ext cx="10854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mắc áo</a:t>
            </a:r>
            <a:endParaRPr lang="en-US" sz="1600" dirty="0">
              <a:solidFill>
                <a:srgbClr val="FF0000"/>
              </a:solidFill>
              <a:latin typeface="UTM Avo" panose="02040603050506020204" pitchFamily="18" charset="0"/>
            </a:endParaRPr>
          </a:p>
        </p:txBody>
      </p:sp>
      <p:sp>
        <p:nvSpPr>
          <p:cNvPr id="46" name="Rounded Rectangle 11">
            <a:extLst>
              <a:ext uri="{FF2B5EF4-FFF2-40B4-BE49-F238E27FC236}">
                <a16:creationId xmlns:a16="http://schemas.microsoft.com/office/drawing/2014/main" id="{F9D82933-27CC-488B-B93B-489D7E04855E}"/>
              </a:ext>
            </a:extLst>
          </p:cNvPr>
          <p:cNvSpPr/>
          <p:nvPr/>
        </p:nvSpPr>
        <p:spPr>
          <a:xfrm>
            <a:off x="3429000" y="1716413"/>
            <a:ext cx="97908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giường</a:t>
            </a:r>
            <a:endParaRPr lang="en-US" sz="1600" dirty="0">
              <a:solidFill>
                <a:srgbClr val="FF0000"/>
              </a:solidFill>
              <a:latin typeface="UTM Avo" panose="02040603050506020204" pitchFamily="18" charset="0"/>
            </a:endParaRPr>
          </a:p>
        </p:txBody>
      </p:sp>
      <p:sp>
        <p:nvSpPr>
          <p:cNvPr id="47" name="Rounded Rectangle 11">
            <a:extLst>
              <a:ext uri="{FF2B5EF4-FFF2-40B4-BE49-F238E27FC236}">
                <a16:creationId xmlns:a16="http://schemas.microsoft.com/office/drawing/2014/main" id="{D58A9D02-8AE7-4590-8AFB-04B5E9F3F37F}"/>
              </a:ext>
            </a:extLst>
          </p:cNvPr>
          <p:cNvSpPr/>
          <p:nvPr/>
        </p:nvSpPr>
        <p:spPr>
          <a:xfrm>
            <a:off x="607299" y="2577667"/>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chổi</a:t>
            </a:r>
            <a:endParaRPr lang="en-US" sz="1600" dirty="0">
              <a:solidFill>
                <a:srgbClr val="FF0000"/>
              </a:solidFill>
              <a:latin typeface="UTM Avo" panose="02040603050506020204" pitchFamily="18" charset="0"/>
            </a:endParaRPr>
          </a:p>
        </p:txBody>
      </p:sp>
      <p:sp>
        <p:nvSpPr>
          <p:cNvPr id="48" name="Rounded Rectangle 11">
            <a:extLst>
              <a:ext uri="{FF2B5EF4-FFF2-40B4-BE49-F238E27FC236}">
                <a16:creationId xmlns:a16="http://schemas.microsoft.com/office/drawing/2014/main" id="{CF3015D5-CE39-4D8D-AD59-E810616A8391}"/>
              </a:ext>
            </a:extLst>
          </p:cNvPr>
          <p:cNvSpPr/>
          <p:nvPr/>
        </p:nvSpPr>
        <p:spPr>
          <a:xfrm>
            <a:off x="4979190" y="1520781"/>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gối</a:t>
            </a:r>
            <a:endParaRPr lang="en-US" sz="1600" dirty="0">
              <a:solidFill>
                <a:srgbClr val="FF0000"/>
              </a:solidFill>
              <a:latin typeface="UTM Avo" panose="02040603050506020204" pitchFamily="18" charset="0"/>
            </a:endParaRPr>
          </a:p>
        </p:txBody>
      </p:sp>
    </p:spTree>
    <p:extLst>
      <p:ext uri="{BB962C8B-B14F-4D97-AF65-F5344CB8AC3E}">
        <p14:creationId xmlns:p14="http://schemas.microsoft.com/office/powerpoint/2010/main" val="425647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500" fill="hold"/>
                                        <p:tgtEl>
                                          <p:spTgt spid="37"/>
                                        </p:tgtEl>
                                        <p:attrNameLst>
                                          <p:attrName>ppt_w</p:attrName>
                                        </p:attrNameLst>
                                      </p:cBhvr>
                                      <p:tavLst>
                                        <p:tav tm="0">
                                          <p:val>
                                            <p:fltVal val="0"/>
                                          </p:val>
                                        </p:tav>
                                        <p:tav tm="100000">
                                          <p:val>
                                            <p:strVal val="#ppt_w"/>
                                          </p:val>
                                        </p:tav>
                                      </p:tavLst>
                                    </p:anim>
                                    <p:anim calcmode="lin" valueType="num">
                                      <p:cBhvr>
                                        <p:cTn id="22" dur="500" fill="hold"/>
                                        <p:tgtEl>
                                          <p:spTgt spid="37"/>
                                        </p:tgtEl>
                                        <p:attrNameLst>
                                          <p:attrName>ppt_h</p:attrName>
                                        </p:attrNameLst>
                                      </p:cBhvr>
                                      <p:tavLst>
                                        <p:tav tm="0">
                                          <p:val>
                                            <p:fltVal val="0"/>
                                          </p:val>
                                        </p:tav>
                                        <p:tav tm="100000">
                                          <p:val>
                                            <p:strVal val="#ppt_h"/>
                                          </p:val>
                                        </p:tav>
                                      </p:tavLst>
                                    </p:anim>
                                    <p:animEffect transition="in" filter="fade">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3"/>
                                        </p:tgtEl>
                                        <p:attrNameLst>
                                          <p:attrName>style.visibility</p:attrName>
                                        </p:attrNameLst>
                                      </p:cBhvr>
                                      <p:to>
                                        <p:strVal val="visible"/>
                                      </p:to>
                                    </p:set>
                                    <p:anim calcmode="lin" valueType="num">
                                      <p:cBhvr>
                                        <p:cTn id="56" dur="500" fill="hold"/>
                                        <p:tgtEl>
                                          <p:spTgt spid="43"/>
                                        </p:tgtEl>
                                        <p:attrNameLst>
                                          <p:attrName>ppt_w</p:attrName>
                                        </p:attrNameLst>
                                      </p:cBhvr>
                                      <p:tavLst>
                                        <p:tav tm="0">
                                          <p:val>
                                            <p:fltVal val="0"/>
                                          </p:val>
                                        </p:tav>
                                        <p:tav tm="100000">
                                          <p:val>
                                            <p:strVal val="#ppt_w"/>
                                          </p:val>
                                        </p:tav>
                                      </p:tavLst>
                                    </p:anim>
                                    <p:anim calcmode="lin" valueType="num">
                                      <p:cBhvr>
                                        <p:cTn id="57" dur="500" fill="hold"/>
                                        <p:tgtEl>
                                          <p:spTgt spid="43"/>
                                        </p:tgtEl>
                                        <p:attrNameLst>
                                          <p:attrName>ppt_h</p:attrName>
                                        </p:attrNameLst>
                                      </p:cBhvr>
                                      <p:tavLst>
                                        <p:tav tm="0">
                                          <p:val>
                                            <p:fltVal val="0"/>
                                          </p:val>
                                        </p:tav>
                                        <p:tav tm="100000">
                                          <p:val>
                                            <p:strVal val="#ppt_h"/>
                                          </p:val>
                                        </p:tav>
                                      </p:tavLst>
                                    </p:anim>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500" fill="hold"/>
                                        <p:tgtEl>
                                          <p:spTgt spid="45"/>
                                        </p:tgtEl>
                                        <p:attrNameLst>
                                          <p:attrName>ppt_w</p:attrName>
                                        </p:attrNameLst>
                                      </p:cBhvr>
                                      <p:tavLst>
                                        <p:tav tm="0">
                                          <p:val>
                                            <p:fltVal val="0"/>
                                          </p:val>
                                        </p:tav>
                                        <p:tav tm="100000">
                                          <p:val>
                                            <p:strVal val="#ppt_w"/>
                                          </p:val>
                                        </p:tav>
                                      </p:tavLst>
                                    </p:anim>
                                    <p:anim calcmode="lin" valueType="num">
                                      <p:cBhvr>
                                        <p:cTn id="71" dur="500" fill="hold"/>
                                        <p:tgtEl>
                                          <p:spTgt spid="45"/>
                                        </p:tgtEl>
                                        <p:attrNameLst>
                                          <p:attrName>ppt_h</p:attrName>
                                        </p:attrNameLst>
                                      </p:cBhvr>
                                      <p:tavLst>
                                        <p:tav tm="0">
                                          <p:val>
                                            <p:fltVal val="0"/>
                                          </p:val>
                                        </p:tav>
                                        <p:tav tm="100000">
                                          <p:val>
                                            <p:strVal val="#ppt_h"/>
                                          </p:val>
                                        </p:tav>
                                      </p:tavLst>
                                    </p:anim>
                                    <p:animEffect transition="in" filter="fade">
                                      <p:cBhvr>
                                        <p:cTn id="72" dur="500"/>
                                        <p:tgtEl>
                                          <p:spTgt spid="45"/>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46"/>
                                        </p:tgtEl>
                                        <p:attrNameLst>
                                          <p:attrName>style.visibility</p:attrName>
                                        </p:attrNameLst>
                                      </p:cBhvr>
                                      <p:to>
                                        <p:strVal val="visible"/>
                                      </p:to>
                                    </p:set>
                                    <p:anim calcmode="lin" valueType="num">
                                      <p:cBhvr>
                                        <p:cTn id="77" dur="500" fill="hold"/>
                                        <p:tgtEl>
                                          <p:spTgt spid="46"/>
                                        </p:tgtEl>
                                        <p:attrNameLst>
                                          <p:attrName>ppt_w</p:attrName>
                                        </p:attrNameLst>
                                      </p:cBhvr>
                                      <p:tavLst>
                                        <p:tav tm="0">
                                          <p:val>
                                            <p:fltVal val="0"/>
                                          </p:val>
                                        </p:tav>
                                        <p:tav tm="100000">
                                          <p:val>
                                            <p:strVal val="#ppt_w"/>
                                          </p:val>
                                        </p:tav>
                                      </p:tavLst>
                                    </p:anim>
                                    <p:anim calcmode="lin" valueType="num">
                                      <p:cBhvr>
                                        <p:cTn id="78" dur="500" fill="hold"/>
                                        <p:tgtEl>
                                          <p:spTgt spid="46"/>
                                        </p:tgtEl>
                                        <p:attrNameLst>
                                          <p:attrName>ppt_h</p:attrName>
                                        </p:attrNameLst>
                                      </p:cBhvr>
                                      <p:tavLst>
                                        <p:tav tm="0">
                                          <p:val>
                                            <p:fltVal val="0"/>
                                          </p:val>
                                        </p:tav>
                                        <p:tav tm="100000">
                                          <p:val>
                                            <p:strVal val="#ppt_h"/>
                                          </p:val>
                                        </p:tav>
                                      </p:tavLst>
                                    </p:anim>
                                    <p:animEffect transition="in" filter="fade">
                                      <p:cBhvr>
                                        <p:cTn id="79" dur="500"/>
                                        <p:tgtEl>
                                          <p:spTgt spid="46"/>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grpId="0" nodeType="clickEffect">
                                  <p:stCondLst>
                                    <p:cond delay="0"/>
                                  </p:stCondLst>
                                  <p:childTnLst>
                                    <p:set>
                                      <p:cBhvr>
                                        <p:cTn id="83" dur="1" fill="hold">
                                          <p:stCondLst>
                                            <p:cond delay="0"/>
                                          </p:stCondLst>
                                        </p:cTn>
                                        <p:tgtEl>
                                          <p:spTgt spid="47"/>
                                        </p:tgtEl>
                                        <p:attrNameLst>
                                          <p:attrName>style.visibility</p:attrName>
                                        </p:attrNameLst>
                                      </p:cBhvr>
                                      <p:to>
                                        <p:strVal val="visible"/>
                                      </p:to>
                                    </p:set>
                                    <p:anim calcmode="lin" valueType="num">
                                      <p:cBhvr>
                                        <p:cTn id="84" dur="500" fill="hold"/>
                                        <p:tgtEl>
                                          <p:spTgt spid="47"/>
                                        </p:tgtEl>
                                        <p:attrNameLst>
                                          <p:attrName>ppt_w</p:attrName>
                                        </p:attrNameLst>
                                      </p:cBhvr>
                                      <p:tavLst>
                                        <p:tav tm="0">
                                          <p:val>
                                            <p:fltVal val="0"/>
                                          </p:val>
                                        </p:tav>
                                        <p:tav tm="100000">
                                          <p:val>
                                            <p:strVal val="#ppt_w"/>
                                          </p:val>
                                        </p:tav>
                                      </p:tavLst>
                                    </p:anim>
                                    <p:anim calcmode="lin" valueType="num">
                                      <p:cBhvr>
                                        <p:cTn id="85" dur="500" fill="hold"/>
                                        <p:tgtEl>
                                          <p:spTgt spid="47"/>
                                        </p:tgtEl>
                                        <p:attrNameLst>
                                          <p:attrName>ppt_h</p:attrName>
                                        </p:attrNameLst>
                                      </p:cBhvr>
                                      <p:tavLst>
                                        <p:tav tm="0">
                                          <p:val>
                                            <p:fltVal val="0"/>
                                          </p:val>
                                        </p:tav>
                                        <p:tav tm="100000">
                                          <p:val>
                                            <p:strVal val="#ppt_h"/>
                                          </p:val>
                                        </p:tav>
                                      </p:tavLst>
                                    </p:anim>
                                    <p:animEffect transition="in" filter="fade">
                                      <p:cBhvr>
                                        <p:cTn id="86" dur="500"/>
                                        <p:tgtEl>
                                          <p:spTgt spid="47"/>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anim calcmode="lin" valueType="num">
                                      <p:cBhvr>
                                        <p:cTn id="91" dur="500" fill="hold"/>
                                        <p:tgtEl>
                                          <p:spTgt spid="48"/>
                                        </p:tgtEl>
                                        <p:attrNameLst>
                                          <p:attrName>ppt_w</p:attrName>
                                        </p:attrNameLst>
                                      </p:cBhvr>
                                      <p:tavLst>
                                        <p:tav tm="0">
                                          <p:val>
                                            <p:fltVal val="0"/>
                                          </p:val>
                                        </p:tav>
                                        <p:tav tm="100000">
                                          <p:val>
                                            <p:strVal val="#ppt_w"/>
                                          </p:val>
                                        </p:tav>
                                      </p:tavLst>
                                    </p:anim>
                                    <p:anim calcmode="lin" valueType="num">
                                      <p:cBhvr>
                                        <p:cTn id="92" dur="500" fill="hold"/>
                                        <p:tgtEl>
                                          <p:spTgt spid="48"/>
                                        </p:tgtEl>
                                        <p:attrNameLst>
                                          <p:attrName>ppt_h</p:attrName>
                                        </p:attrNameLst>
                                      </p:cBhvr>
                                      <p:tavLst>
                                        <p:tav tm="0">
                                          <p:val>
                                            <p:fltVal val="0"/>
                                          </p:val>
                                        </p:tav>
                                        <p:tav tm="100000">
                                          <p:val>
                                            <p:strVal val="#ppt_h"/>
                                          </p:val>
                                        </p:tav>
                                      </p:tavLst>
                                    </p:anim>
                                    <p:animEffect transition="in" filter="fade">
                                      <p:cBhvr>
                                        <p:cTn id="9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Tìm 3 – 5 từ ngữ chỉ hoạt động gắn với các vật trong tranh ở bài tập 1.</a:t>
            </a:r>
            <a:endParaRPr lang="en-US" sz="2000" b="1" dirty="0">
              <a:solidFill>
                <a:schemeClr val="accent4">
                  <a:lumMod val="50000"/>
                </a:schemeClr>
              </a:solidFill>
              <a:latin typeface="UTM Avo" panose="02040603050506020204" pitchFamily="18" charset="0"/>
            </a:endParaRPr>
          </a:p>
        </p:txBody>
      </p:sp>
      <p:sp>
        <p:nvSpPr>
          <p:cNvPr id="27" name="Rectangle 26">
            <a:extLst>
              <a:ext uri="{FF2B5EF4-FFF2-40B4-BE49-F238E27FC236}">
                <a16:creationId xmlns:a16="http://schemas.microsoft.com/office/drawing/2014/main" id="{56F2803F-077B-4DA7-9050-120B91F6470F}"/>
              </a:ext>
            </a:extLst>
          </p:cNvPr>
          <p:cNvSpPr/>
          <p:nvPr/>
        </p:nvSpPr>
        <p:spPr>
          <a:xfrm>
            <a:off x="529919" y="1342828"/>
            <a:ext cx="3030498" cy="456343"/>
          </a:xfrm>
          <a:prstGeom prst="rect">
            <a:avLst/>
          </a:prstGeom>
        </p:spPr>
        <p:txBody>
          <a:bodyPr wrap="square">
            <a:spAutoFit/>
          </a:bodyPr>
          <a:lstStyle/>
          <a:p>
            <a:pPr algn="just">
              <a:lnSpc>
                <a:spcPct val="150000"/>
              </a:lnSpc>
            </a:pPr>
            <a:r>
              <a:rPr lang="vi-VN" sz="1800" b="1" dirty="0">
                <a:solidFill>
                  <a:srgbClr val="FF0000"/>
                </a:solidFill>
                <a:latin typeface="UTM Avo" panose="02040603050506020204" pitchFamily="18" charset="0"/>
              </a:rPr>
              <a:t>M: </a:t>
            </a:r>
            <a:r>
              <a:rPr lang="vi-VN" sz="1800" dirty="0">
                <a:latin typeface="UTM Avo" panose="02040603050506020204" pitchFamily="18" charset="0"/>
              </a:rPr>
              <a:t>chổi – quét nhà</a:t>
            </a:r>
            <a:endParaRPr lang="vi-VN" sz="1800" dirty="0"/>
          </a:p>
        </p:txBody>
      </p:sp>
      <p:sp>
        <p:nvSpPr>
          <p:cNvPr id="29" name="Rounded Rectangle 11">
            <a:extLst>
              <a:ext uri="{FF2B5EF4-FFF2-40B4-BE49-F238E27FC236}">
                <a16:creationId xmlns:a16="http://schemas.microsoft.com/office/drawing/2014/main" id="{4DD3B114-B0CC-4D42-99DB-8132CC8D08FD}"/>
              </a:ext>
            </a:extLst>
          </p:cNvPr>
          <p:cNvSpPr/>
          <p:nvPr/>
        </p:nvSpPr>
        <p:spPr>
          <a:xfrm>
            <a:off x="2477211" y="2890288"/>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nồi</a:t>
            </a:r>
            <a:endParaRPr lang="en-US" sz="1600" dirty="0">
              <a:solidFill>
                <a:srgbClr val="FF0000"/>
              </a:solidFill>
              <a:latin typeface="UTM Avo" panose="02040603050506020204" pitchFamily="18" charset="0"/>
            </a:endParaRPr>
          </a:p>
        </p:txBody>
      </p:sp>
      <p:sp>
        <p:nvSpPr>
          <p:cNvPr id="30" name="Rounded Rectangle 11">
            <a:extLst>
              <a:ext uri="{FF2B5EF4-FFF2-40B4-BE49-F238E27FC236}">
                <a16:creationId xmlns:a16="http://schemas.microsoft.com/office/drawing/2014/main" id="{D0B5AD42-1C31-4BB2-AD60-E3F5D9DB7DB3}"/>
              </a:ext>
            </a:extLst>
          </p:cNvPr>
          <p:cNvSpPr/>
          <p:nvPr/>
        </p:nvSpPr>
        <p:spPr>
          <a:xfrm>
            <a:off x="4110385" y="3755192"/>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bát</a:t>
            </a:r>
            <a:endParaRPr lang="en-US" sz="1600" dirty="0">
              <a:solidFill>
                <a:srgbClr val="FF0000"/>
              </a:solidFill>
              <a:latin typeface="UTM Avo" panose="02040603050506020204" pitchFamily="18" charset="0"/>
            </a:endParaRPr>
          </a:p>
        </p:txBody>
      </p:sp>
      <p:sp>
        <p:nvSpPr>
          <p:cNvPr id="37" name="Rounded Rectangle 11">
            <a:extLst>
              <a:ext uri="{FF2B5EF4-FFF2-40B4-BE49-F238E27FC236}">
                <a16:creationId xmlns:a16="http://schemas.microsoft.com/office/drawing/2014/main" id="{37F495C7-3BC5-4CDF-996E-F1DDF8F206A9}"/>
              </a:ext>
            </a:extLst>
          </p:cNvPr>
          <p:cNvSpPr/>
          <p:nvPr/>
        </p:nvSpPr>
        <p:spPr>
          <a:xfrm>
            <a:off x="3102921" y="3774113"/>
            <a:ext cx="611716"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đĩa</a:t>
            </a:r>
            <a:endParaRPr lang="en-US" sz="1600" dirty="0">
              <a:solidFill>
                <a:srgbClr val="FF0000"/>
              </a:solidFill>
              <a:latin typeface="UTM Avo" panose="02040603050506020204" pitchFamily="18" charset="0"/>
            </a:endParaRPr>
          </a:p>
        </p:txBody>
      </p:sp>
      <p:sp>
        <p:nvSpPr>
          <p:cNvPr id="39" name="Rounded Rectangle 11">
            <a:extLst>
              <a:ext uri="{FF2B5EF4-FFF2-40B4-BE49-F238E27FC236}">
                <a16:creationId xmlns:a16="http://schemas.microsoft.com/office/drawing/2014/main" id="{E414837F-528E-41AC-9A2B-94E1CBBFB9CB}"/>
              </a:ext>
            </a:extLst>
          </p:cNvPr>
          <p:cNvSpPr/>
          <p:nvPr/>
        </p:nvSpPr>
        <p:spPr>
          <a:xfrm>
            <a:off x="4983192" y="2874568"/>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quạt điện</a:t>
            </a:r>
            <a:endParaRPr lang="en-US" sz="1600" dirty="0">
              <a:solidFill>
                <a:srgbClr val="FF0000"/>
              </a:solidFill>
              <a:latin typeface="UTM Avo" panose="02040603050506020204" pitchFamily="18" charset="0"/>
            </a:endParaRPr>
          </a:p>
        </p:txBody>
      </p:sp>
      <p:sp>
        <p:nvSpPr>
          <p:cNvPr id="40" name="Rounded Rectangle 11">
            <a:extLst>
              <a:ext uri="{FF2B5EF4-FFF2-40B4-BE49-F238E27FC236}">
                <a16:creationId xmlns:a16="http://schemas.microsoft.com/office/drawing/2014/main" id="{307DE1B3-23DB-42AE-8EF4-E96EFE4AF423}"/>
              </a:ext>
            </a:extLst>
          </p:cNvPr>
          <p:cNvSpPr/>
          <p:nvPr/>
        </p:nvSpPr>
        <p:spPr>
          <a:xfrm>
            <a:off x="3745335" y="2877768"/>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ấm</a:t>
            </a:r>
            <a:endParaRPr lang="en-US" sz="1600" dirty="0">
              <a:solidFill>
                <a:srgbClr val="FF0000"/>
              </a:solidFill>
              <a:latin typeface="UTM Avo" panose="02040603050506020204" pitchFamily="18" charset="0"/>
            </a:endParaRPr>
          </a:p>
        </p:txBody>
      </p:sp>
      <p:sp>
        <p:nvSpPr>
          <p:cNvPr id="46" name="Rounded Rectangle 11">
            <a:extLst>
              <a:ext uri="{FF2B5EF4-FFF2-40B4-BE49-F238E27FC236}">
                <a16:creationId xmlns:a16="http://schemas.microsoft.com/office/drawing/2014/main" id="{B3B4930B-BF44-42F2-A87B-29E3BB02C530}"/>
              </a:ext>
            </a:extLst>
          </p:cNvPr>
          <p:cNvSpPr/>
          <p:nvPr/>
        </p:nvSpPr>
        <p:spPr>
          <a:xfrm>
            <a:off x="5217512" y="3755193"/>
            <a:ext cx="79669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chén</a:t>
            </a:r>
            <a:endParaRPr lang="en-US" sz="1600" dirty="0">
              <a:solidFill>
                <a:srgbClr val="FF0000"/>
              </a:solidFill>
              <a:latin typeface="UTM Avo" panose="02040603050506020204" pitchFamily="18" charset="0"/>
            </a:endParaRPr>
          </a:p>
        </p:txBody>
      </p:sp>
      <p:sp>
        <p:nvSpPr>
          <p:cNvPr id="47" name="Rounded Rectangle 11">
            <a:extLst>
              <a:ext uri="{FF2B5EF4-FFF2-40B4-BE49-F238E27FC236}">
                <a16:creationId xmlns:a16="http://schemas.microsoft.com/office/drawing/2014/main" id="{10AC07C3-E5FE-4D9E-8D28-B870D962B2A4}"/>
              </a:ext>
            </a:extLst>
          </p:cNvPr>
          <p:cNvSpPr/>
          <p:nvPr/>
        </p:nvSpPr>
        <p:spPr>
          <a:xfrm>
            <a:off x="4983192" y="1983017"/>
            <a:ext cx="12053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quạt trần</a:t>
            </a:r>
            <a:endParaRPr lang="en-US" sz="1600" dirty="0">
              <a:solidFill>
                <a:srgbClr val="FF0000"/>
              </a:solidFill>
              <a:latin typeface="UTM Avo" panose="02040603050506020204" pitchFamily="18" charset="0"/>
            </a:endParaRPr>
          </a:p>
        </p:txBody>
      </p:sp>
      <p:sp>
        <p:nvSpPr>
          <p:cNvPr id="48" name="Rounded Rectangle 11">
            <a:extLst>
              <a:ext uri="{FF2B5EF4-FFF2-40B4-BE49-F238E27FC236}">
                <a16:creationId xmlns:a16="http://schemas.microsoft.com/office/drawing/2014/main" id="{CDDF79F5-4709-4A30-A4EF-B0007818BA66}"/>
              </a:ext>
            </a:extLst>
          </p:cNvPr>
          <p:cNvSpPr/>
          <p:nvPr/>
        </p:nvSpPr>
        <p:spPr>
          <a:xfrm>
            <a:off x="1971504" y="3787387"/>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ghế</a:t>
            </a:r>
            <a:endParaRPr lang="en-US" sz="1600" dirty="0">
              <a:solidFill>
                <a:srgbClr val="FF0000"/>
              </a:solidFill>
              <a:latin typeface="UTM Avo" panose="02040603050506020204" pitchFamily="18" charset="0"/>
            </a:endParaRPr>
          </a:p>
        </p:txBody>
      </p:sp>
      <p:sp>
        <p:nvSpPr>
          <p:cNvPr id="49" name="Rounded Rectangle 11">
            <a:extLst>
              <a:ext uri="{FF2B5EF4-FFF2-40B4-BE49-F238E27FC236}">
                <a16:creationId xmlns:a16="http://schemas.microsoft.com/office/drawing/2014/main" id="{99830A90-9C02-4B4C-8B3E-40F916CED7AA}"/>
              </a:ext>
            </a:extLst>
          </p:cNvPr>
          <p:cNvSpPr/>
          <p:nvPr/>
        </p:nvSpPr>
        <p:spPr>
          <a:xfrm>
            <a:off x="880421" y="1983016"/>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ti vi</a:t>
            </a:r>
            <a:endParaRPr lang="en-US" sz="1600" dirty="0">
              <a:solidFill>
                <a:srgbClr val="FF0000"/>
              </a:solidFill>
              <a:latin typeface="UTM Avo" panose="02040603050506020204" pitchFamily="18" charset="0"/>
            </a:endParaRPr>
          </a:p>
        </p:txBody>
      </p:sp>
      <p:sp>
        <p:nvSpPr>
          <p:cNvPr id="50" name="Rounded Rectangle 11">
            <a:extLst>
              <a:ext uri="{FF2B5EF4-FFF2-40B4-BE49-F238E27FC236}">
                <a16:creationId xmlns:a16="http://schemas.microsoft.com/office/drawing/2014/main" id="{C9B90907-2351-4C3E-BD8E-B081B8154A88}"/>
              </a:ext>
            </a:extLst>
          </p:cNvPr>
          <p:cNvSpPr/>
          <p:nvPr/>
        </p:nvSpPr>
        <p:spPr>
          <a:xfrm>
            <a:off x="669499" y="2890288"/>
            <a:ext cx="1085409"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mắc áo</a:t>
            </a:r>
            <a:endParaRPr lang="en-US" sz="1600" dirty="0">
              <a:solidFill>
                <a:srgbClr val="FF0000"/>
              </a:solidFill>
              <a:latin typeface="UTM Avo" panose="02040603050506020204" pitchFamily="18" charset="0"/>
            </a:endParaRPr>
          </a:p>
        </p:txBody>
      </p:sp>
      <p:sp>
        <p:nvSpPr>
          <p:cNvPr id="51" name="Rounded Rectangle 11">
            <a:extLst>
              <a:ext uri="{FF2B5EF4-FFF2-40B4-BE49-F238E27FC236}">
                <a16:creationId xmlns:a16="http://schemas.microsoft.com/office/drawing/2014/main" id="{CC669B7C-687F-46BE-AF14-E000AC8CF9E8}"/>
              </a:ext>
            </a:extLst>
          </p:cNvPr>
          <p:cNvSpPr/>
          <p:nvPr/>
        </p:nvSpPr>
        <p:spPr>
          <a:xfrm>
            <a:off x="2123838" y="1993943"/>
            <a:ext cx="97908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giường</a:t>
            </a:r>
            <a:endParaRPr lang="en-US" sz="1600" dirty="0">
              <a:solidFill>
                <a:srgbClr val="FF0000"/>
              </a:solidFill>
              <a:latin typeface="UTM Avo" panose="02040603050506020204" pitchFamily="18" charset="0"/>
            </a:endParaRPr>
          </a:p>
        </p:txBody>
      </p:sp>
      <p:sp>
        <p:nvSpPr>
          <p:cNvPr id="52" name="Rounded Rectangle 11">
            <a:extLst>
              <a:ext uri="{FF2B5EF4-FFF2-40B4-BE49-F238E27FC236}">
                <a16:creationId xmlns:a16="http://schemas.microsoft.com/office/drawing/2014/main" id="{1512F9F0-2DB7-4F0C-8DE0-BE0A4673087D}"/>
              </a:ext>
            </a:extLst>
          </p:cNvPr>
          <p:cNvSpPr/>
          <p:nvPr/>
        </p:nvSpPr>
        <p:spPr>
          <a:xfrm>
            <a:off x="880421" y="3774113"/>
            <a:ext cx="695600"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a:solidFill>
                  <a:srgbClr val="FF0000"/>
                </a:solidFill>
                <a:latin typeface="UTM Avo" panose="02040603050506020204" pitchFamily="18" charset="0"/>
              </a:rPr>
              <a:t>chổi</a:t>
            </a:r>
            <a:endParaRPr lang="en-US" sz="1600" dirty="0">
              <a:solidFill>
                <a:srgbClr val="FF0000"/>
              </a:solidFill>
              <a:latin typeface="UTM Avo" panose="02040603050506020204" pitchFamily="18" charset="0"/>
            </a:endParaRPr>
          </a:p>
        </p:txBody>
      </p:sp>
      <p:sp>
        <p:nvSpPr>
          <p:cNvPr id="53" name="Rounded Rectangle 11">
            <a:extLst>
              <a:ext uri="{FF2B5EF4-FFF2-40B4-BE49-F238E27FC236}">
                <a16:creationId xmlns:a16="http://schemas.microsoft.com/office/drawing/2014/main" id="{EE6EAE77-F164-494A-85BC-4FDABF4D814B}"/>
              </a:ext>
            </a:extLst>
          </p:cNvPr>
          <p:cNvSpPr/>
          <p:nvPr/>
        </p:nvSpPr>
        <p:spPr>
          <a:xfrm>
            <a:off x="3809653" y="1986217"/>
            <a:ext cx="566963" cy="256381"/>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1600" dirty="0">
                <a:solidFill>
                  <a:srgbClr val="FF0000"/>
                </a:solidFill>
                <a:latin typeface="UTM Avo" panose="02040603050506020204" pitchFamily="18" charset="0"/>
              </a:rPr>
              <a:t>gối</a:t>
            </a:r>
            <a:endParaRPr lang="en-US" sz="1600" dirty="0">
              <a:solidFill>
                <a:srgbClr val="FF0000"/>
              </a:solidFill>
              <a:latin typeface="UTM Avo" panose="02040603050506020204" pitchFamily="18" charset="0"/>
            </a:endParaRPr>
          </a:p>
        </p:txBody>
      </p:sp>
      <p:sp>
        <p:nvSpPr>
          <p:cNvPr id="54" name="Rectangle 53">
            <a:extLst>
              <a:ext uri="{FF2B5EF4-FFF2-40B4-BE49-F238E27FC236}">
                <a16:creationId xmlns:a16="http://schemas.microsoft.com/office/drawing/2014/main" id="{54377B15-B37B-43B2-B206-8D8F4FD63739}"/>
              </a:ext>
            </a:extLst>
          </p:cNvPr>
          <p:cNvSpPr/>
          <p:nvPr/>
        </p:nvSpPr>
        <p:spPr>
          <a:xfrm>
            <a:off x="475588" y="2239397"/>
            <a:ext cx="1376627" cy="456343"/>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xem phim</a:t>
            </a:r>
            <a:endParaRPr lang="vi-VN" sz="1800" dirty="0">
              <a:solidFill>
                <a:srgbClr val="0070C0"/>
              </a:solidFill>
            </a:endParaRPr>
          </a:p>
        </p:txBody>
      </p:sp>
      <p:sp>
        <p:nvSpPr>
          <p:cNvPr id="55" name="Rectangle 54">
            <a:extLst>
              <a:ext uri="{FF2B5EF4-FFF2-40B4-BE49-F238E27FC236}">
                <a16:creationId xmlns:a16="http://schemas.microsoft.com/office/drawing/2014/main" id="{8D50792E-2E24-4897-AFBF-DFE77F9E04DD}"/>
              </a:ext>
            </a:extLst>
          </p:cNvPr>
          <p:cNvSpPr/>
          <p:nvPr/>
        </p:nvSpPr>
        <p:spPr>
          <a:xfrm>
            <a:off x="1925065"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nằm</a:t>
            </a:r>
            <a:endParaRPr lang="vi-VN" sz="1800" dirty="0">
              <a:solidFill>
                <a:srgbClr val="0070C0"/>
              </a:solidFill>
            </a:endParaRPr>
          </a:p>
        </p:txBody>
      </p:sp>
      <p:sp>
        <p:nvSpPr>
          <p:cNvPr id="56" name="Rectangle 55">
            <a:extLst>
              <a:ext uri="{FF2B5EF4-FFF2-40B4-BE49-F238E27FC236}">
                <a16:creationId xmlns:a16="http://schemas.microsoft.com/office/drawing/2014/main" id="{844853A7-705B-4336-94F3-2CC5EFCC5191}"/>
              </a:ext>
            </a:extLst>
          </p:cNvPr>
          <p:cNvSpPr/>
          <p:nvPr/>
        </p:nvSpPr>
        <p:spPr>
          <a:xfrm>
            <a:off x="3408779"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gối đầu</a:t>
            </a:r>
            <a:endParaRPr lang="vi-VN" sz="1800" dirty="0">
              <a:solidFill>
                <a:srgbClr val="0070C0"/>
              </a:solidFill>
            </a:endParaRPr>
          </a:p>
        </p:txBody>
      </p:sp>
      <p:sp>
        <p:nvSpPr>
          <p:cNvPr id="57" name="Rectangle 56">
            <a:extLst>
              <a:ext uri="{FF2B5EF4-FFF2-40B4-BE49-F238E27FC236}">
                <a16:creationId xmlns:a16="http://schemas.microsoft.com/office/drawing/2014/main" id="{7286A90B-153C-48A3-B554-DF003C30CFF9}"/>
              </a:ext>
            </a:extLst>
          </p:cNvPr>
          <p:cNvSpPr/>
          <p:nvPr/>
        </p:nvSpPr>
        <p:spPr>
          <a:xfrm>
            <a:off x="4897532" y="224957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làm mát</a:t>
            </a:r>
            <a:endParaRPr lang="vi-VN" sz="1800" dirty="0">
              <a:solidFill>
                <a:srgbClr val="0070C0"/>
              </a:solidFill>
            </a:endParaRPr>
          </a:p>
        </p:txBody>
      </p:sp>
      <p:sp>
        <p:nvSpPr>
          <p:cNvPr id="58" name="Rectangle 57">
            <a:extLst>
              <a:ext uri="{FF2B5EF4-FFF2-40B4-BE49-F238E27FC236}">
                <a16:creationId xmlns:a16="http://schemas.microsoft.com/office/drawing/2014/main" id="{69E918E4-84A2-4A1D-BA4E-08790E3E13D8}"/>
              </a:ext>
            </a:extLst>
          </p:cNvPr>
          <p:cNvSpPr/>
          <p:nvPr/>
        </p:nvSpPr>
        <p:spPr>
          <a:xfrm>
            <a:off x="222004" y="3146139"/>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treo quần áo</a:t>
            </a:r>
            <a:endParaRPr lang="vi-VN" sz="1800" dirty="0">
              <a:solidFill>
                <a:srgbClr val="0070C0"/>
              </a:solidFill>
            </a:endParaRPr>
          </a:p>
        </p:txBody>
      </p:sp>
      <p:sp>
        <p:nvSpPr>
          <p:cNvPr id="59" name="Rectangle 58">
            <a:extLst>
              <a:ext uri="{FF2B5EF4-FFF2-40B4-BE49-F238E27FC236}">
                <a16:creationId xmlns:a16="http://schemas.microsoft.com/office/drawing/2014/main" id="{63363313-15A5-4F26-801C-AC34C2BB77E9}"/>
              </a:ext>
            </a:extLst>
          </p:cNvPr>
          <p:cNvSpPr/>
          <p:nvPr/>
        </p:nvSpPr>
        <p:spPr>
          <a:xfrm>
            <a:off x="1852215" y="3130948"/>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nấu đồ ăn</a:t>
            </a:r>
            <a:endParaRPr lang="vi-VN" sz="1800" dirty="0">
              <a:solidFill>
                <a:srgbClr val="0070C0"/>
              </a:solidFill>
            </a:endParaRPr>
          </a:p>
        </p:txBody>
      </p:sp>
      <p:sp>
        <p:nvSpPr>
          <p:cNvPr id="60" name="Rectangle 59">
            <a:extLst>
              <a:ext uri="{FF2B5EF4-FFF2-40B4-BE49-F238E27FC236}">
                <a16:creationId xmlns:a16="http://schemas.microsoft.com/office/drawing/2014/main" id="{461383E3-10D9-4C52-8BF0-82F25C32E6C5}"/>
              </a:ext>
            </a:extLst>
          </p:cNvPr>
          <p:cNvSpPr/>
          <p:nvPr/>
        </p:nvSpPr>
        <p:spPr>
          <a:xfrm>
            <a:off x="3225142" y="3130947"/>
            <a:ext cx="1735984"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rót nước</a:t>
            </a:r>
            <a:endParaRPr lang="vi-VN" sz="1800" dirty="0">
              <a:solidFill>
                <a:srgbClr val="0070C0"/>
              </a:solidFill>
            </a:endParaRPr>
          </a:p>
        </p:txBody>
      </p:sp>
      <p:sp>
        <p:nvSpPr>
          <p:cNvPr id="61" name="Rectangle 60">
            <a:extLst>
              <a:ext uri="{FF2B5EF4-FFF2-40B4-BE49-F238E27FC236}">
                <a16:creationId xmlns:a16="http://schemas.microsoft.com/office/drawing/2014/main" id="{CE1E22C2-972C-4752-BE3F-BAC6736DFD53}"/>
              </a:ext>
            </a:extLst>
          </p:cNvPr>
          <p:cNvSpPr/>
          <p:nvPr/>
        </p:nvSpPr>
        <p:spPr>
          <a:xfrm>
            <a:off x="4851653" y="3130947"/>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làm mát</a:t>
            </a:r>
            <a:endParaRPr lang="vi-VN" sz="1800" dirty="0">
              <a:solidFill>
                <a:srgbClr val="0070C0"/>
              </a:solidFill>
            </a:endParaRPr>
          </a:p>
        </p:txBody>
      </p:sp>
      <p:sp>
        <p:nvSpPr>
          <p:cNvPr id="62" name="Rectangle 61">
            <a:extLst>
              <a:ext uri="{FF2B5EF4-FFF2-40B4-BE49-F238E27FC236}">
                <a16:creationId xmlns:a16="http://schemas.microsoft.com/office/drawing/2014/main" id="{09291EB1-F722-4D4B-AD5A-512265C127AE}"/>
              </a:ext>
            </a:extLst>
          </p:cNvPr>
          <p:cNvSpPr/>
          <p:nvPr/>
        </p:nvSpPr>
        <p:spPr>
          <a:xfrm>
            <a:off x="420388" y="404388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quét nhà</a:t>
            </a:r>
            <a:endParaRPr lang="vi-VN" sz="1800" dirty="0">
              <a:solidFill>
                <a:srgbClr val="0070C0"/>
              </a:solidFill>
            </a:endParaRPr>
          </a:p>
        </p:txBody>
      </p:sp>
      <p:sp>
        <p:nvSpPr>
          <p:cNvPr id="63" name="Rectangle 62">
            <a:extLst>
              <a:ext uri="{FF2B5EF4-FFF2-40B4-BE49-F238E27FC236}">
                <a16:creationId xmlns:a16="http://schemas.microsoft.com/office/drawing/2014/main" id="{C1423372-5CA1-4CDB-8972-8118DD0CC95A}"/>
              </a:ext>
            </a:extLst>
          </p:cNvPr>
          <p:cNvSpPr/>
          <p:nvPr/>
        </p:nvSpPr>
        <p:spPr>
          <a:xfrm>
            <a:off x="1576021" y="4043880"/>
            <a:ext cx="1376627" cy="455125"/>
          </a:xfrm>
          <a:prstGeom prst="rect">
            <a:avLst/>
          </a:prstGeom>
        </p:spPr>
        <p:txBody>
          <a:bodyPr wrap="square">
            <a:spAutoFit/>
          </a:bodyPr>
          <a:lstStyle/>
          <a:p>
            <a:pPr algn="ctr">
              <a:lnSpc>
                <a:spcPct val="150000"/>
              </a:lnSpc>
            </a:pPr>
            <a:r>
              <a:rPr lang="vi-VN" sz="1800" dirty="0">
                <a:solidFill>
                  <a:srgbClr val="0070C0"/>
                </a:solidFill>
                <a:latin typeface="UTM Avo" panose="02040603050506020204" pitchFamily="18" charset="0"/>
              </a:rPr>
              <a:t>ngồi</a:t>
            </a:r>
            <a:endParaRPr lang="vi-VN" sz="1800" dirty="0">
              <a:solidFill>
                <a:srgbClr val="0070C0"/>
              </a:solidFill>
            </a:endParaRPr>
          </a:p>
        </p:txBody>
      </p:sp>
      <p:sp>
        <p:nvSpPr>
          <p:cNvPr id="64" name="Rectangle 63">
            <a:extLst>
              <a:ext uri="{FF2B5EF4-FFF2-40B4-BE49-F238E27FC236}">
                <a16:creationId xmlns:a16="http://schemas.microsoft.com/office/drawing/2014/main" id="{4E019919-37E5-48A6-B9F0-7D544EB5B029}"/>
              </a:ext>
            </a:extLst>
          </p:cNvPr>
          <p:cNvSpPr/>
          <p:nvPr/>
        </p:nvSpPr>
        <p:spPr>
          <a:xfrm>
            <a:off x="2952648" y="4043880"/>
            <a:ext cx="1943813" cy="455125"/>
          </a:xfrm>
          <a:prstGeom prst="rect">
            <a:avLst/>
          </a:prstGeom>
        </p:spPr>
        <p:txBody>
          <a:bodyPr wrap="square">
            <a:spAutoFit/>
          </a:bodyPr>
          <a:lstStyle/>
          <a:p>
            <a:pPr algn="ctr">
              <a:lnSpc>
                <a:spcPct val="150000"/>
              </a:lnSpc>
            </a:pPr>
            <a:r>
              <a:rPr lang="vi-VN" sz="1800">
                <a:solidFill>
                  <a:srgbClr val="0070C0"/>
                </a:solidFill>
                <a:latin typeface="UTM Avo" panose="02040603050506020204" pitchFamily="18" charset="0"/>
              </a:rPr>
              <a:t>đựng thức ăn</a:t>
            </a:r>
            <a:endParaRPr lang="vi-VN" sz="1800" dirty="0">
              <a:solidFill>
                <a:srgbClr val="0070C0"/>
              </a:solidFill>
            </a:endParaRPr>
          </a:p>
        </p:txBody>
      </p:sp>
      <p:sp>
        <p:nvSpPr>
          <p:cNvPr id="65" name="Rectangle 64">
            <a:extLst>
              <a:ext uri="{FF2B5EF4-FFF2-40B4-BE49-F238E27FC236}">
                <a16:creationId xmlns:a16="http://schemas.microsoft.com/office/drawing/2014/main" id="{884D117A-5F54-48F5-8EBD-FCBCBD15AAEA}"/>
              </a:ext>
            </a:extLst>
          </p:cNvPr>
          <p:cNvSpPr/>
          <p:nvPr/>
        </p:nvSpPr>
        <p:spPr>
          <a:xfrm>
            <a:off x="4643954" y="4021744"/>
            <a:ext cx="1943813" cy="455125"/>
          </a:xfrm>
          <a:prstGeom prst="rect">
            <a:avLst/>
          </a:prstGeom>
        </p:spPr>
        <p:txBody>
          <a:bodyPr wrap="square">
            <a:spAutoFit/>
          </a:bodyPr>
          <a:lstStyle/>
          <a:p>
            <a:pPr algn="ctr">
              <a:lnSpc>
                <a:spcPct val="150000"/>
              </a:lnSpc>
            </a:pPr>
            <a:r>
              <a:rPr lang="vi-VN" sz="1800">
                <a:solidFill>
                  <a:srgbClr val="0070C0"/>
                </a:solidFill>
                <a:latin typeface="UTM Avo" panose="02040603050506020204" pitchFamily="18" charset="0"/>
              </a:rPr>
              <a:t>đựng nước</a:t>
            </a:r>
            <a:endParaRPr lang="vi-VN" sz="1800" dirty="0">
              <a:solidFill>
                <a:srgbClr val="0070C0"/>
              </a:solidFill>
            </a:endParaRPr>
          </a:p>
        </p:txBody>
      </p:sp>
    </p:spTree>
    <p:extLst>
      <p:ext uri="{BB962C8B-B14F-4D97-AF65-F5344CB8AC3E}">
        <p14:creationId xmlns:p14="http://schemas.microsoft.com/office/powerpoint/2010/main" val="184671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500"/>
                                        <p:tgtEl>
                                          <p:spTgt spid="54"/>
                                        </p:tgtEl>
                                        <p:attrNameLst>
                                          <p:attrName>ppt_y</p:attrName>
                                        </p:attrNameLst>
                                      </p:cBhvr>
                                      <p:tavLst>
                                        <p:tav tm="0">
                                          <p:val>
                                            <p:strVal val="#ppt_y-#ppt_h*1.125000"/>
                                          </p:val>
                                        </p:tav>
                                        <p:tav tm="100000">
                                          <p:val>
                                            <p:strVal val="#ppt_y"/>
                                          </p:val>
                                        </p:tav>
                                      </p:tavLst>
                                    </p:anim>
                                    <p:animEffect transition="in" filter="wipe(down)">
                                      <p:cBhvr>
                                        <p:cTn id="8" dur="500"/>
                                        <p:tgtEl>
                                          <p:spTgt spid="5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55"/>
                                        </p:tgtEl>
                                        <p:attrNameLst>
                                          <p:attrName>style.visibility</p:attrName>
                                        </p:attrNameLst>
                                      </p:cBhvr>
                                      <p:to>
                                        <p:strVal val="visible"/>
                                      </p:to>
                                    </p:set>
                                    <p:anim calcmode="lin" valueType="num">
                                      <p:cBhvr additive="base">
                                        <p:cTn id="13" dur="500"/>
                                        <p:tgtEl>
                                          <p:spTgt spid="55"/>
                                        </p:tgtEl>
                                        <p:attrNameLst>
                                          <p:attrName>ppt_y</p:attrName>
                                        </p:attrNameLst>
                                      </p:cBhvr>
                                      <p:tavLst>
                                        <p:tav tm="0">
                                          <p:val>
                                            <p:strVal val="#ppt_y-#ppt_h*1.125000"/>
                                          </p:val>
                                        </p:tav>
                                        <p:tav tm="100000">
                                          <p:val>
                                            <p:strVal val="#ppt_y"/>
                                          </p:val>
                                        </p:tav>
                                      </p:tavLst>
                                    </p:anim>
                                    <p:animEffect transition="in" filter="wipe(down)">
                                      <p:cBhvr>
                                        <p:cTn id="14" dur="500"/>
                                        <p:tgtEl>
                                          <p:spTgt spid="5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p:tgtEl>
                                          <p:spTgt spid="56"/>
                                        </p:tgtEl>
                                        <p:attrNameLst>
                                          <p:attrName>ppt_y</p:attrName>
                                        </p:attrNameLst>
                                      </p:cBhvr>
                                      <p:tavLst>
                                        <p:tav tm="0">
                                          <p:val>
                                            <p:strVal val="#ppt_y-#ppt_h*1.125000"/>
                                          </p:val>
                                        </p:tav>
                                        <p:tav tm="100000">
                                          <p:val>
                                            <p:strVal val="#ppt_y"/>
                                          </p:val>
                                        </p:tav>
                                      </p:tavLst>
                                    </p:anim>
                                    <p:animEffect transition="in" filter="wipe(down)">
                                      <p:cBhvr>
                                        <p:cTn id="20" dur="500"/>
                                        <p:tgtEl>
                                          <p:spTgt spid="5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1" fill="hold" grpId="0" nodeType="click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p:tgtEl>
                                          <p:spTgt spid="57"/>
                                        </p:tgtEl>
                                        <p:attrNameLst>
                                          <p:attrName>ppt_y</p:attrName>
                                        </p:attrNameLst>
                                      </p:cBhvr>
                                      <p:tavLst>
                                        <p:tav tm="0">
                                          <p:val>
                                            <p:strVal val="#ppt_y-#ppt_h*1.125000"/>
                                          </p:val>
                                        </p:tav>
                                        <p:tav tm="100000">
                                          <p:val>
                                            <p:strVal val="#ppt_y"/>
                                          </p:val>
                                        </p:tav>
                                      </p:tavLst>
                                    </p:anim>
                                    <p:animEffect transition="in" filter="wipe(down)">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1" fill="hold" grpId="0" nodeType="clickEffect">
                                  <p:stCondLst>
                                    <p:cond delay="0"/>
                                  </p:stCondLst>
                                  <p:childTnLst>
                                    <p:set>
                                      <p:cBhvr>
                                        <p:cTn id="30" dur="1" fill="hold">
                                          <p:stCondLst>
                                            <p:cond delay="0"/>
                                          </p:stCondLst>
                                        </p:cTn>
                                        <p:tgtEl>
                                          <p:spTgt spid="58"/>
                                        </p:tgtEl>
                                        <p:attrNameLst>
                                          <p:attrName>style.visibility</p:attrName>
                                        </p:attrNameLst>
                                      </p:cBhvr>
                                      <p:to>
                                        <p:strVal val="visible"/>
                                      </p:to>
                                    </p:set>
                                    <p:anim calcmode="lin" valueType="num">
                                      <p:cBhvr additive="base">
                                        <p:cTn id="31" dur="500"/>
                                        <p:tgtEl>
                                          <p:spTgt spid="58"/>
                                        </p:tgtEl>
                                        <p:attrNameLst>
                                          <p:attrName>ppt_y</p:attrName>
                                        </p:attrNameLst>
                                      </p:cBhvr>
                                      <p:tavLst>
                                        <p:tav tm="0">
                                          <p:val>
                                            <p:strVal val="#ppt_y-#ppt_h*1.125000"/>
                                          </p:val>
                                        </p:tav>
                                        <p:tav tm="100000">
                                          <p:val>
                                            <p:strVal val="#ppt_y"/>
                                          </p:val>
                                        </p:tav>
                                      </p:tavLst>
                                    </p:anim>
                                    <p:animEffect transition="in" filter="wipe(down)">
                                      <p:cBhvr>
                                        <p:cTn id="32" dur="500"/>
                                        <p:tgtEl>
                                          <p:spTgt spid="5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additive="base">
                                        <p:cTn id="37" dur="500"/>
                                        <p:tgtEl>
                                          <p:spTgt spid="59"/>
                                        </p:tgtEl>
                                        <p:attrNameLst>
                                          <p:attrName>ppt_y</p:attrName>
                                        </p:attrNameLst>
                                      </p:cBhvr>
                                      <p:tavLst>
                                        <p:tav tm="0">
                                          <p:val>
                                            <p:strVal val="#ppt_y-#ppt_h*1.125000"/>
                                          </p:val>
                                        </p:tav>
                                        <p:tav tm="100000">
                                          <p:val>
                                            <p:strVal val="#ppt_y"/>
                                          </p:val>
                                        </p:tav>
                                      </p:tavLst>
                                    </p:anim>
                                    <p:animEffect transition="in" filter="wipe(down)">
                                      <p:cBhvr>
                                        <p:cTn id="38" dur="500"/>
                                        <p:tgtEl>
                                          <p:spTgt spid="5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1" fill="hold" grpId="0" nodeType="clickEffect">
                                  <p:stCondLst>
                                    <p:cond delay="0"/>
                                  </p:stCondLst>
                                  <p:childTnLst>
                                    <p:set>
                                      <p:cBhvr>
                                        <p:cTn id="42" dur="1" fill="hold">
                                          <p:stCondLst>
                                            <p:cond delay="0"/>
                                          </p:stCondLst>
                                        </p:cTn>
                                        <p:tgtEl>
                                          <p:spTgt spid="60"/>
                                        </p:tgtEl>
                                        <p:attrNameLst>
                                          <p:attrName>style.visibility</p:attrName>
                                        </p:attrNameLst>
                                      </p:cBhvr>
                                      <p:to>
                                        <p:strVal val="visible"/>
                                      </p:to>
                                    </p:set>
                                    <p:anim calcmode="lin" valueType="num">
                                      <p:cBhvr additive="base">
                                        <p:cTn id="43" dur="500"/>
                                        <p:tgtEl>
                                          <p:spTgt spid="60"/>
                                        </p:tgtEl>
                                        <p:attrNameLst>
                                          <p:attrName>ppt_y</p:attrName>
                                        </p:attrNameLst>
                                      </p:cBhvr>
                                      <p:tavLst>
                                        <p:tav tm="0">
                                          <p:val>
                                            <p:strVal val="#ppt_y-#ppt_h*1.125000"/>
                                          </p:val>
                                        </p:tav>
                                        <p:tav tm="100000">
                                          <p:val>
                                            <p:strVal val="#ppt_y"/>
                                          </p:val>
                                        </p:tav>
                                      </p:tavLst>
                                    </p:anim>
                                    <p:animEffect transition="in" filter="wipe(down)">
                                      <p:cBhvr>
                                        <p:cTn id="44" dur="500"/>
                                        <p:tgtEl>
                                          <p:spTgt spid="60"/>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1" fill="hold" grpId="0" nodeType="clickEffect">
                                  <p:stCondLst>
                                    <p:cond delay="0"/>
                                  </p:stCondLst>
                                  <p:childTnLst>
                                    <p:set>
                                      <p:cBhvr>
                                        <p:cTn id="48" dur="1" fill="hold">
                                          <p:stCondLst>
                                            <p:cond delay="0"/>
                                          </p:stCondLst>
                                        </p:cTn>
                                        <p:tgtEl>
                                          <p:spTgt spid="61"/>
                                        </p:tgtEl>
                                        <p:attrNameLst>
                                          <p:attrName>style.visibility</p:attrName>
                                        </p:attrNameLst>
                                      </p:cBhvr>
                                      <p:to>
                                        <p:strVal val="visible"/>
                                      </p:to>
                                    </p:set>
                                    <p:anim calcmode="lin" valueType="num">
                                      <p:cBhvr additive="base">
                                        <p:cTn id="49" dur="500"/>
                                        <p:tgtEl>
                                          <p:spTgt spid="61"/>
                                        </p:tgtEl>
                                        <p:attrNameLst>
                                          <p:attrName>ppt_y</p:attrName>
                                        </p:attrNameLst>
                                      </p:cBhvr>
                                      <p:tavLst>
                                        <p:tav tm="0">
                                          <p:val>
                                            <p:strVal val="#ppt_y-#ppt_h*1.125000"/>
                                          </p:val>
                                        </p:tav>
                                        <p:tav tm="100000">
                                          <p:val>
                                            <p:strVal val="#ppt_y"/>
                                          </p:val>
                                        </p:tav>
                                      </p:tavLst>
                                    </p:anim>
                                    <p:animEffect transition="in" filter="wipe(down)">
                                      <p:cBhvr>
                                        <p:cTn id="50" dur="500"/>
                                        <p:tgtEl>
                                          <p:spTgt spid="61"/>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1" fill="hold" grpId="0" nodeType="clickEffect">
                                  <p:stCondLst>
                                    <p:cond delay="0"/>
                                  </p:stCondLst>
                                  <p:childTnLst>
                                    <p:set>
                                      <p:cBhvr>
                                        <p:cTn id="54" dur="1" fill="hold">
                                          <p:stCondLst>
                                            <p:cond delay="0"/>
                                          </p:stCondLst>
                                        </p:cTn>
                                        <p:tgtEl>
                                          <p:spTgt spid="62"/>
                                        </p:tgtEl>
                                        <p:attrNameLst>
                                          <p:attrName>style.visibility</p:attrName>
                                        </p:attrNameLst>
                                      </p:cBhvr>
                                      <p:to>
                                        <p:strVal val="visible"/>
                                      </p:to>
                                    </p:set>
                                    <p:anim calcmode="lin" valueType="num">
                                      <p:cBhvr additive="base">
                                        <p:cTn id="55" dur="500"/>
                                        <p:tgtEl>
                                          <p:spTgt spid="62"/>
                                        </p:tgtEl>
                                        <p:attrNameLst>
                                          <p:attrName>ppt_y</p:attrName>
                                        </p:attrNameLst>
                                      </p:cBhvr>
                                      <p:tavLst>
                                        <p:tav tm="0">
                                          <p:val>
                                            <p:strVal val="#ppt_y-#ppt_h*1.125000"/>
                                          </p:val>
                                        </p:tav>
                                        <p:tav tm="100000">
                                          <p:val>
                                            <p:strVal val="#ppt_y"/>
                                          </p:val>
                                        </p:tav>
                                      </p:tavLst>
                                    </p:anim>
                                    <p:animEffect transition="in" filter="wipe(down)">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1"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500"/>
                                        <p:tgtEl>
                                          <p:spTgt spid="63"/>
                                        </p:tgtEl>
                                        <p:attrNameLst>
                                          <p:attrName>ppt_y</p:attrName>
                                        </p:attrNameLst>
                                      </p:cBhvr>
                                      <p:tavLst>
                                        <p:tav tm="0">
                                          <p:val>
                                            <p:strVal val="#ppt_y-#ppt_h*1.125000"/>
                                          </p:val>
                                        </p:tav>
                                        <p:tav tm="100000">
                                          <p:val>
                                            <p:strVal val="#ppt_y"/>
                                          </p:val>
                                        </p:tav>
                                      </p:tavLst>
                                    </p:anim>
                                    <p:animEffect transition="in" filter="wipe(down)">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1" fill="hold" grpId="0" nodeType="click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additive="base">
                                        <p:cTn id="67" dur="500"/>
                                        <p:tgtEl>
                                          <p:spTgt spid="64"/>
                                        </p:tgtEl>
                                        <p:attrNameLst>
                                          <p:attrName>ppt_y</p:attrName>
                                        </p:attrNameLst>
                                      </p:cBhvr>
                                      <p:tavLst>
                                        <p:tav tm="0">
                                          <p:val>
                                            <p:strVal val="#ppt_y-#ppt_h*1.125000"/>
                                          </p:val>
                                        </p:tav>
                                        <p:tav tm="100000">
                                          <p:val>
                                            <p:strVal val="#ppt_y"/>
                                          </p:val>
                                        </p:tav>
                                      </p:tavLst>
                                    </p:anim>
                                    <p:animEffect transition="in" filter="wipe(down)">
                                      <p:cBhvr>
                                        <p:cTn id="68" dur="500"/>
                                        <p:tgtEl>
                                          <p:spTgt spid="64"/>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1" fill="hold" grpId="0" nodeType="click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additive="base">
                                        <p:cTn id="73" dur="500"/>
                                        <p:tgtEl>
                                          <p:spTgt spid="65"/>
                                        </p:tgtEl>
                                        <p:attrNameLst>
                                          <p:attrName>ppt_y</p:attrName>
                                        </p:attrNameLst>
                                      </p:cBhvr>
                                      <p:tavLst>
                                        <p:tav tm="0">
                                          <p:val>
                                            <p:strVal val="#ppt_y-#ppt_h*1.125000"/>
                                          </p:val>
                                        </p:tav>
                                        <p:tav tm="100000">
                                          <p:val>
                                            <p:strVal val="#ppt_y"/>
                                          </p:val>
                                        </p:tav>
                                      </p:tavLst>
                                    </p:anim>
                                    <p:animEffect transition="in" filter="wipe(down)">
                                      <p:cBhvr>
                                        <p:cTn id="7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4"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8AC771-11AC-400E-96E2-B494D9CA0570}"/>
              </a:ext>
            </a:extLst>
          </p:cNvPr>
          <p:cNvGrpSpPr/>
          <p:nvPr/>
        </p:nvGrpSpPr>
        <p:grpSpPr>
          <a:xfrm>
            <a:off x="1144267" y="1390819"/>
            <a:ext cx="4405927" cy="3318271"/>
            <a:chOff x="1417547" y="1264224"/>
            <a:chExt cx="4405927" cy="3318271"/>
          </a:xfrm>
        </p:grpSpPr>
        <p:pic>
          <p:nvPicPr>
            <p:cNvPr id="3" name="Picture 2">
              <a:extLst>
                <a:ext uri="{FF2B5EF4-FFF2-40B4-BE49-F238E27FC236}">
                  <a16:creationId xmlns:a16="http://schemas.microsoft.com/office/drawing/2014/main" id="{CF86228A-6437-445F-B487-0BD01EAFDA14}"/>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4" name="TextBox 3">
              <a:extLst>
                <a:ext uri="{FF2B5EF4-FFF2-40B4-BE49-F238E27FC236}">
                  <a16:creationId xmlns:a16="http://schemas.microsoft.com/office/drawing/2014/main" id="{72E96B82-CFE8-4E3D-9861-F35AD32A3F47}"/>
                </a:ext>
              </a:extLst>
            </p:cNvPr>
            <p:cNvSpPr txBox="1"/>
            <p:nvPr/>
          </p:nvSpPr>
          <p:spPr>
            <a:xfrm>
              <a:off x="3064386" y="2987782"/>
              <a:ext cx="2009748" cy="976165"/>
            </a:xfrm>
            <a:prstGeom prst="rect">
              <a:avLst/>
            </a:prstGeom>
            <a:noFill/>
          </p:spPr>
          <p:txBody>
            <a:bodyPr wrap="square" rtlCol="0">
              <a:spAutoFit/>
            </a:bodyPr>
            <a:lstStyle/>
            <a:p>
              <a:pPr algn="ctr">
                <a:lnSpc>
                  <a:spcPct val="150000"/>
                </a:lnSpc>
              </a:pPr>
              <a:r>
                <a:rPr lang="vi-VN" sz="4400" b="1" dirty="0">
                  <a:solidFill>
                    <a:srgbClr val="17479D"/>
                  </a:solidFill>
                  <a:latin typeface="UTM Avo" panose="02040603050506020204" pitchFamily="18" charset="0"/>
                </a:rPr>
                <a:t>ĐỌC</a:t>
              </a:r>
              <a:endParaRPr lang="en-US" sz="4400" b="1" dirty="0">
                <a:solidFill>
                  <a:srgbClr val="17479D"/>
                </a:solidFill>
                <a:latin typeface="UTM Avo" panose="02040603050506020204" pitchFamily="18" charset="0"/>
              </a:endParaRPr>
            </a:p>
          </p:txBody>
        </p:sp>
        <p:sp>
          <p:nvSpPr>
            <p:cNvPr id="5" name="TextBox 4">
              <a:extLst>
                <a:ext uri="{FF2B5EF4-FFF2-40B4-BE49-F238E27FC236}">
                  <a16:creationId xmlns:a16="http://schemas.microsoft.com/office/drawing/2014/main" id="{47C20E4F-5598-4543-99AA-79D922EC798E}"/>
                </a:ext>
              </a:extLst>
            </p:cNvPr>
            <p:cNvSpPr txBox="1"/>
            <p:nvPr/>
          </p:nvSpPr>
          <p:spPr>
            <a:xfrm>
              <a:off x="2447589" y="2552809"/>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1 – 2</a:t>
              </a:r>
              <a:endParaRPr lang="en-US" sz="2800" b="1" dirty="0">
                <a:solidFill>
                  <a:schemeClr val="accent1">
                    <a:lumMod val="50000"/>
                  </a:schemeClr>
                </a:solidFill>
                <a:latin typeface="UTM Avo" panose="02040603050506020204" pitchFamily="18" charset="0"/>
              </a:endParaRPr>
            </a:p>
          </p:txBody>
        </p:sp>
      </p:grpSp>
      <p:pic>
        <p:nvPicPr>
          <p:cNvPr id="6" name="Picture 4">
            <a:extLst>
              <a:ext uri="{FF2B5EF4-FFF2-40B4-BE49-F238E27FC236}">
                <a16:creationId xmlns:a16="http://schemas.microsoft.com/office/drawing/2014/main" id="{92AC510F-4E04-400B-8C1C-074ABFBB20F1}"/>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75294" y="3268600"/>
            <a:ext cx="1563093" cy="156309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204DF970-48E5-48AB-9708-9CCA8255B628}"/>
              </a:ext>
            </a:extLst>
          </p:cNvPr>
          <p:cNvGrpSpPr/>
          <p:nvPr/>
        </p:nvGrpSpPr>
        <p:grpSpPr>
          <a:xfrm>
            <a:off x="341899" y="617893"/>
            <a:ext cx="1641091" cy="653020"/>
            <a:chOff x="341899" y="617893"/>
            <a:chExt cx="1641091" cy="653020"/>
          </a:xfrm>
        </p:grpSpPr>
        <p:sp>
          <p:nvSpPr>
            <p:cNvPr id="12" name="TextBox 11">
              <a:extLst>
                <a:ext uri="{FF2B5EF4-FFF2-40B4-BE49-F238E27FC236}">
                  <a16:creationId xmlns:a16="http://schemas.microsoft.com/office/drawing/2014/main" id="{F9EBF4D9-7DFC-4360-A7A6-8642B5D8DE7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3" name="TextBox 12">
              <a:extLst>
                <a:ext uri="{FF2B5EF4-FFF2-40B4-BE49-F238E27FC236}">
                  <a16:creationId xmlns:a16="http://schemas.microsoft.com/office/drawing/2014/main" id="{ED1BA16C-7EA5-48F4-8346-56A3175E0110}"/>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4" name="TextBox 13">
            <a:extLst>
              <a:ext uri="{FF2B5EF4-FFF2-40B4-BE49-F238E27FC236}">
                <a16:creationId xmlns:a16="http://schemas.microsoft.com/office/drawing/2014/main" id="{75E32ADA-523D-4ACC-BA1B-20E677F68055}"/>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348486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4620" y="537651"/>
            <a:ext cx="5876569" cy="440057"/>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vi-VN" sz="2000" b="1" dirty="0">
                <a:solidFill>
                  <a:schemeClr val="accent4">
                    <a:lumMod val="50000"/>
                  </a:schemeClr>
                </a:solidFill>
                <a:latin typeface="UTM Avo" panose="02040603050506020204" pitchFamily="18" charset="0"/>
              </a:rPr>
              <a:t>Đặt một câu nói về việc em làm ở nhà.</a:t>
            </a:r>
            <a:endParaRPr lang="en-US" sz="2000" b="1" dirty="0">
              <a:solidFill>
                <a:schemeClr val="accent4">
                  <a:lumMod val="50000"/>
                </a:schemeClr>
              </a:solidFill>
              <a:latin typeface="UTM Avo" panose="02040603050506020204" pitchFamily="18" charset="0"/>
            </a:endParaRPr>
          </a:p>
        </p:txBody>
      </p:sp>
      <p:sp>
        <p:nvSpPr>
          <p:cNvPr id="27" name="Rectangle 26">
            <a:extLst>
              <a:ext uri="{FF2B5EF4-FFF2-40B4-BE49-F238E27FC236}">
                <a16:creationId xmlns:a16="http://schemas.microsoft.com/office/drawing/2014/main" id="{56F2803F-077B-4DA7-9050-120B91F6470F}"/>
              </a:ext>
            </a:extLst>
          </p:cNvPr>
          <p:cNvSpPr/>
          <p:nvPr/>
        </p:nvSpPr>
        <p:spPr>
          <a:xfrm>
            <a:off x="608589" y="979172"/>
            <a:ext cx="3030498" cy="456343"/>
          </a:xfrm>
          <a:prstGeom prst="rect">
            <a:avLst/>
          </a:prstGeom>
        </p:spPr>
        <p:txBody>
          <a:bodyPr wrap="square">
            <a:spAutoFit/>
          </a:bodyPr>
          <a:lstStyle/>
          <a:p>
            <a:pPr algn="just">
              <a:lnSpc>
                <a:spcPct val="150000"/>
              </a:lnSpc>
            </a:pPr>
            <a:r>
              <a:rPr lang="vi-VN" sz="1800" b="1" dirty="0">
                <a:solidFill>
                  <a:srgbClr val="FF0000"/>
                </a:solidFill>
                <a:latin typeface="UTM Avo" panose="02040603050506020204" pitchFamily="18" charset="0"/>
              </a:rPr>
              <a:t>M: </a:t>
            </a:r>
            <a:r>
              <a:rPr lang="vi-VN" sz="1800" dirty="0">
                <a:latin typeface="UTM Avo" panose="02040603050506020204" pitchFamily="18" charset="0"/>
              </a:rPr>
              <a:t>Em quét nhà.</a:t>
            </a:r>
            <a:endParaRPr lang="vi-VN" sz="1800" dirty="0"/>
          </a:p>
        </p:txBody>
      </p:sp>
    </p:spTree>
    <p:controls>
      <mc:AlternateContent xmlns:mc="http://schemas.openxmlformats.org/markup-compatibility/2006">
        <mc:Choice xmlns:v="urn:schemas-microsoft-com:vml" Requires="v">
          <p:control spid="3119" name="TextBox1" r:id="rId2" imgW="5877000" imgH="438120"/>
        </mc:Choice>
        <mc:Fallback>
          <p:control name="TextBox1" r:id="rId2" imgW="5877000" imgH="438120">
            <p:pic>
              <p:nvPicPr>
                <p:cNvPr id="3" name="TextBox1">
                  <a:extLst>
                    <a:ext uri="{FF2B5EF4-FFF2-40B4-BE49-F238E27FC236}">
                      <a16:creationId xmlns:a16="http://schemas.microsoft.com/office/drawing/2014/main" id="{E6133604-F758-48D0-9BFB-D4A9A47AB4B1}"/>
                    </a:ext>
                  </a:extLst>
                </p:cNvPr>
                <p:cNvPicPr>
                  <a:picLocks/>
                </p:cNvPicPr>
                <p:nvPr/>
              </p:nvPicPr>
              <p:blipFill>
                <a:blip r:embed="rId8"/>
                <a:stretch>
                  <a:fillRect/>
                </a:stretch>
              </p:blipFill>
              <p:spPr>
                <a:xfrm>
                  <a:off x="534988" y="1573213"/>
                  <a:ext cx="5876925" cy="439737"/>
                </a:xfrm>
                <a:prstGeom prst="rect">
                  <a:avLst/>
                </a:prstGeom>
              </p:spPr>
            </p:pic>
          </p:control>
        </mc:Fallback>
      </mc:AlternateContent>
      <mc:AlternateContent xmlns:mc="http://schemas.openxmlformats.org/markup-compatibility/2006">
        <mc:Choice xmlns:v="urn:schemas-microsoft-com:vml" Requires="v">
          <p:control spid="3120" name="TextBox2" r:id="rId3" imgW="5877000" imgH="438120"/>
        </mc:Choice>
        <mc:Fallback>
          <p:control name="TextBox2" r:id="rId3" imgW="5877000" imgH="438120">
            <p:pic>
              <p:nvPicPr>
                <p:cNvPr id="32" name="TextBox2">
                  <a:extLst>
                    <a:ext uri="{FF2B5EF4-FFF2-40B4-BE49-F238E27FC236}">
                      <a16:creationId xmlns:a16="http://schemas.microsoft.com/office/drawing/2014/main" id="{4FBA8C50-67CC-480E-8320-43A4B8DB4A09}"/>
                    </a:ext>
                  </a:extLst>
                </p:cNvPr>
                <p:cNvPicPr>
                  <a:picLocks/>
                </p:cNvPicPr>
                <p:nvPr/>
              </p:nvPicPr>
              <p:blipFill>
                <a:blip r:embed="rId8"/>
                <a:stretch>
                  <a:fillRect/>
                </a:stretch>
              </p:blipFill>
              <p:spPr>
                <a:xfrm>
                  <a:off x="534264" y="2110949"/>
                  <a:ext cx="5876925" cy="439737"/>
                </a:xfrm>
                <a:prstGeom prst="rect">
                  <a:avLst/>
                </a:prstGeom>
              </p:spPr>
            </p:pic>
          </p:control>
        </mc:Fallback>
      </mc:AlternateContent>
      <mc:AlternateContent xmlns:mc="http://schemas.openxmlformats.org/markup-compatibility/2006">
        <mc:Choice xmlns:v="urn:schemas-microsoft-com:vml" Requires="v">
          <p:control spid="3121" name="TextBox3" r:id="rId4" imgW="5877000" imgH="438120"/>
        </mc:Choice>
        <mc:Fallback>
          <p:control name="TextBox3" r:id="rId4" imgW="5877000" imgH="438120">
            <p:pic>
              <p:nvPicPr>
                <p:cNvPr id="33" name="TextBox3">
                  <a:extLst>
                    <a:ext uri="{FF2B5EF4-FFF2-40B4-BE49-F238E27FC236}">
                      <a16:creationId xmlns:a16="http://schemas.microsoft.com/office/drawing/2014/main" id="{27928D50-3A82-41E7-A547-FA83F7F1BD14}"/>
                    </a:ext>
                  </a:extLst>
                </p:cNvPr>
                <p:cNvPicPr>
                  <a:picLocks/>
                </p:cNvPicPr>
                <p:nvPr/>
              </p:nvPicPr>
              <p:blipFill>
                <a:blip r:embed="rId8"/>
                <a:stretch>
                  <a:fillRect/>
                </a:stretch>
              </p:blipFill>
              <p:spPr>
                <a:xfrm>
                  <a:off x="533540" y="2648685"/>
                  <a:ext cx="5876925" cy="439737"/>
                </a:xfrm>
                <a:prstGeom prst="rect">
                  <a:avLst/>
                </a:prstGeom>
              </p:spPr>
            </p:pic>
          </p:control>
        </mc:Fallback>
      </mc:AlternateContent>
      <mc:AlternateContent xmlns:mc="http://schemas.openxmlformats.org/markup-compatibility/2006">
        <mc:Choice xmlns:v="urn:schemas-microsoft-com:vml" Requires="v">
          <p:control spid="3122" name="TextBox4" r:id="rId5" imgW="5877000" imgH="438120"/>
        </mc:Choice>
        <mc:Fallback>
          <p:control name="TextBox4" r:id="rId5" imgW="5877000" imgH="438120">
            <p:pic>
              <p:nvPicPr>
                <p:cNvPr id="34" name="TextBox4">
                  <a:extLst>
                    <a:ext uri="{FF2B5EF4-FFF2-40B4-BE49-F238E27FC236}">
                      <a16:creationId xmlns:a16="http://schemas.microsoft.com/office/drawing/2014/main" id="{D3396DE6-E448-4CB6-A642-791CAC17F4BF}"/>
                    </a:ext>
                  </a:extLst>
                </p:cNvPr>
                <p:cNvPicPr>
                  <a:picLocks/>
                </p:cNvPicPr>
                <p:nvPr/>
              </p:nvPicPr>
              <p:blipFill>
                <a:blip r:embed="rId8"/>
                <a:stretch>
                  <a:fillRect/>
                </a:stretch>
              </p:blipFill>
              <p:spPr>
                <a:xfrm>
                  <a:off x="532816" y="3186421"/>
                  <a:ext cx="5876925" cy="439737"/>
                </a:xfrm>
                <a:prstGeom prst="rect">
                  <a:avLst/>
                </a:prstGeom>
              </p:spPr>
            </p:pic>
          </p:control>
        </mc:Fallback>
      </mc:AlternateContent>
      <mc:AlternateContent xmlns:mc="http://schemas.openxmlformats.org/markup-compatibility/2006">
        <mc:Choice xmlns:v="urn:schemas-microsoft-com:vml" Requires="v">
          <p:control spid="3123" name="TextBox5" r:id="rId6" imgW="5877000" imgH="438120"/>
        </mc:Choice>
        <mc:Fallback>
          <p:control name="TextBox5" r:id="rId6" imgW="5877000" imgH="438120">
            <p:pic>
              <p:nvPicPr>
                <p:cNvPr id="35" name="TextBox5">
                  <a:extLst>
                    <a:ext uri="{FF2B5EF4-FFF2-40B4-BE49-F238E27FC236}">
                      <a16:creationId xmlns:a16="http://schemas.microsoft.com/office/drawing/2014/main" id="{2B89C284-E472-46A0-B63A-40707757E166}"/>
                    </a:ext>
                  </a:extLst>
                </p:cNvPr>
                <p:cNvPicPr>
                  <a:picLocks/>
                </p:cNvPicPr>
                <p:nvPr/>
              </p:nvPicPr>
              <p:blipFill>
                <a:blip r:embed="rId8"/>
                <a:stretch>
                  <a:fillRect/>
                </a:stretch>
              </p:blipFill>
              <p:spPr>
                <a:xfrm>
                  <a:off x="532092" y="3724157"/>
                  <a:ext cx="5876925" cy="439737"/>
                </a:xfrm>
                <a:prstGeom prst="rect">
                  <a:avLst/>
                </a:prstGeom>
              </p:spPr>
            </p:pic>
          </p:control>
        </mc:Fallback>
      </mc:AlternateContent>
    </p:controls>
    <p:extLst>
      <p:ext uri="{BB962C8B-B14F-4D97-AF65-F5344CB8AC3E}">
        <p14:creationId xmlns:p14="http://schemas.microsoft.com/office/powerpoint/2010/main" val="2119376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95E2A01A-37E7-4E49-A4B0-0BE4C4D94941}"/>
              </a:ext>
            </a:extLst>
          </p:cNvPr>
          <p:cNvGrpSpPr/>
          <p:nvPr/>
        </p:nvGrpSpPr>
        <p:grpSpPr>
          <a:xfrm>
            <a:off x="931611" y="1390819"/>
            <a:ext cx="4405927" cy="3318271"/>
            <a:chOff x="1417547" y="1264224"/>
            <a:chExt cx="4405927" cy="3318271"/>
          </a:xfrm>
        </p:grpSpPr>
        <p:pic>
          <p:nvPicPr>
            <p:cNvPr id="12" name="Picture 11">
              <a:extLst>
                <a:ext uri="{FF2B5EF4-FFF2-40B4-BE49-F238E27FC236}">
                  <a16:creationId xmlns:a16="http://schemas.microsoft.com/office/drawing/2014/main" id="{A5687987-9381-4BDA-8E8A-5CD79A8EE47F}"/>
                </a:ext>
              </a:extLst>
            </p:cNvPr>
            <p:cNvPicPr>
              <a:picLocks noChangeAspect="1"/>
            </p:cNvPicPr>
            <p:nvPr/>
          </p:nvPicPr>
          <p:blipFill>
            <a:blip r:embed="rId2">
              <a:clrChange>
                <a:clrFrom>
                  <a:srgbClr val="F5F5F5"/>
                </a:clrFrom>
                <a:clrTo>
                  <a:srgbClr val="F5F5F5">
                    <a:alpha val="0"/>
                  </a:srgbClr>
                </a:clrTo>
              </a:clrChange>
            </a:blip>
            <a:stretch>
              <a:fillRect/>
            </a:stretch>
          </p:blipFill>
          <p:spPr>
            <a:xfrm flipH="1">
              <a:off x="1417547" y="1264224"/>
              <a:ext cx="4405927" cy="3318271"/>
            </a:xfrm>
            <a:prstGeom prst="rect">
              <a:avLst/>
            </a:prstGeom>
          </p:spPr>
        </p:pic>
        <p:sp>
          <p:nvSpPr>
            <p:cNvPr id="13" name="TextBox 12">
              <a:extLst>
                <a:ext uri="{FF2B5EF4-FFF2-40B4-BE49-F238E27FC236}">
                  <a16:creationId xmlns:a16="http://schemas.microsoft.com/office/drawing/2014/main" id="{FF041EC8-55B2-4FCF-BB45-E1C5B0EA5B49}"/>
                </a:ext>
              </a:extLst>
            </p:cNvPr>
            <p:cNvSpPr txBox="1"/>
            <p:nvPr/>
          </p:nvSpPr>
          <p:spPr>
            <a:xfrm>
              <a:off x="1997286" y="3255980"/>
              <a:ext cx="3409987" cy="654731"/>
            </a:xfrm>
            <a:prstGeom prst="rect">
              <a:avLst/>
            </a:prstGeom>
            <a:noFill/>
          </p:spPr>
          <p:txBody>
            <a:bodyPr wrap="square" rtlCol="0">
              <a:spAutoFit/>
            </a:bodyPr>
            <a:lstStyle/>
            <a:p>
              <a:pPr algn="ctr">
                <a:lnSpc>
                  <a:spcPct val="150000"/>
                </a:lnSpc>
              </a:pPr>
              <a:r>
                <a:rPr lang="vi-VN" sz="2800" b="1" dirty="0">
                  <a:solidFill>
                    <a:srgbClr val="17479D"/>
                  </a:solidFill>
                  <a:latin typeface="UTM Avo" panose="02040603050506020204" pitchFamily="18" charset="0"/>
                </a:rPr>
                <a:t>LUYỆN VIẾT ĐOẠN</a:t>
              </a:r>
              <a:endParaRPr lang="en-US" sz="2800" b="1" dirty="0">
                <a:solidFill>
                  <a:srgbClr val="17479D"/>
                </a:solidFill>
                <a:latin typeface="UTM Avo" panose="02040603050506020204" pitchFamily="18" charset="0"/>
              </a:endParaRPr>
            </a:p>
          </p:txBody>
        </p:sp>
        <p:sp>
          <p:nvSpPr>
            <p:cNvPr id="14" name="TextBox 13">
              <a:extLst>
                <a:ext uri="{FF2B5EF4-FFF2-40B4-BE49-F238E27FC236}">
                  <a16:creationId xmlns:a16="http://schemas.microsoft.com/office/drawing/2014/main" id="{1572C51F-CECB-48A7-8A70-7BA2BE8A7350}"/>
                </a:ext>
              </a:extLst>
            </p:cNvPr>
            <p:cNvSpPr txBox="1"/>
            <p:nvPr/>
          </p:nvSpPr>
          <p:spPr>
            <a:xfrm>
              <a:off x="2366264" y="2595991"/>
              <a:ext cx="3041009" cy="659989"/>
            </a:xfrm>
            <a:prstGeom prst="rect">
              <a:avLst/>
            </a:prstGeom>
            <a:noFill/>
          </p:spPr>
          <p:txBody>
            <a:bodyPr wrap="square" rtlCol="0">
              <a:spAutoFit/>
            </a:bodyPr>
            <a:lstStyle/>
            <a:p>
              <a:pPr algn="ctr">
                <a:lnSpc>
                  <a:spcPct val="150000"/>
                </a:lnSpc>
              </a:pPr>
              <a:r>
                <a:rPr lang="vi-VN" sz="2800" b="1" dirty="0">
                  <a:solidFill>
                    <a:schemeClr val="accent1">
                      <a:lumMod val="50000"/>
                    </a:schemeClr>
                  </a:solidFill>
                  <a:latin typeface="UTM Avo" panose="02040603050506020204" pitchFamily="18" charset="0"/>
                </a:rPr>
                <a:t>TIẾT 5 – 6</a:t>
              </a:r>
              <a:endParaRPr lang="en-US" sz="2800" b="1" dirty="0">
                <a:solidFill>
                  <a:schemeClr val="accent1">
                    <a:lumMod val="50000"/>
                  </a:schemeClr>
                </a:solidFill>
                <a:latin typeface="UTM Avo" panose="02040603050506020204" pitchFamily="18" charset="0"/>
              </a:endParaRPr>
            </a:p>
          </p:txBody>
        </p:sp>
      </p:grpSp>
      <p:pic>
        <p:nvPicPr>
          <p:cNvPr id="3074" name="Picture 2">
            <a:extLst>
              <a:ext uri="{FF2B5EF4-FFF2-40B4-BE49-F238E27FC236}">
                <a16:creationId xmlns:a16="http://schemas.microsoft.com/office/drawing/2014/main" id="{059E8847-6DF9-49B9-A6CB-3B711B446E0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53835" y="2904210"/>
            <a:ext cx="1985630" cy="1985630"/>
          </a:xfrm>
          <a:prstGeom prst="rect">
            <a:avLst/>
          </a:prstGeom>
          <a:noFill/>
          <a:extLst>
            <a:ext uri="{909E8E84-426E-40DD-AFC4-6F175D3DCCD1}">
              <a14:hiddenFill xmlns:a14="http://schemas.microsoft.com/office/drawing/2010/main">
                <a:solidFill>
                  <a:srgbClr val="FFFFFF"/>
                </a:solidFill>
              </a14:hiddenFill>
            </a:ext>
          </a:extLst>
        </p:spPr>
      </p:pic>
      <p:grpSp>
        <p:nvGrpSpPr>
          <p:cNvPr id="15" name="Group 14">
            <a:extLst>
              <a:ext uri="{FF2B5EF4-FFF2-40B4-BE49-F238E27FC236}">
                <a16:creationId xmlns:a16="http://schemas.microsoft.com/office/drawing/2014/main" id="{C0336C53-CC4C-478E-8ED5-A9837067479C}"/>
              </a:ext>
            </a:extLst>
          </p:cNvPr>
          <p:cNvGrpSpPr/>
          <p:nvPr/>
        </p:nvGrpSpPr>
        <p:grpSpPr>
          <a:xfrm>
            <a:off x="341899" y="617893"/>
            <a:ext cx="1641091" cy="653020"/>
            <a:chOff x="341899" y="617893"/>
            <a:chExt cx="1641091" cy="653020"/>
          </a:xfrm>
        </p:grpSpPr>
        <p:sp>
          <p:nvSpPr>
            <p:cNvPr id="16" name="TextBox 15">
              <a:extLst>
                <a:ext uri="{FF2B5EF4-FFF2-40B4-BE49-F238E27FC236}">
                  <a16:creationId xmlns:a16="http://schemas.microsoft.com/office/drawing/2014/main" id="{FCDB54DE-061D-40EF-8593-83AA02D694FB}"/>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17" name="TextBox 16">
              <a:extLst>
                <a:ext uri="{FF2B5EF4-FFF2-40B4-BE49-F238E27FC236}">
                  <a16:creationId xmlns:a16="http://schemas.microsoft.com/office/drawing/2014/main" id="{7F13E742-D568-4510-A965-3350C695A691}"/>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sp>
        <p:nvSpPr>
          <p:cNvPr id="18" name="TextBox 17">
            <a:extLst>
              <a:ext uri="{FF2B5EF4-FFF2-40B4-BE49-F238E27FC236}">
                <a16:creationId xmlns:a16="http://schemas.microsoft.com/office/drawing/2014/main" id="{6365B387-4014-4CE0-A2EC-62CA23D0DED2}"/>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spTree>
    <p:extLst>
      <p:ext uri="{BB962C8B-B14F-4D97-AF65-F5344CB8AC3E}">
        <p14:creationId xmlns:p14="http://schemas.microsoft.com/office/powerpoint/2010/main" val="3989008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20210409090849_wm_shs-tieng-viet-2-tap-1"/>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958" t="7289" r="85745" b="87276"/>
          <a:stretch/>
        </p:blipFill>
        <p:spPr bwMode="auto">
          <a:xfrm>
            <a:off x="467590" y="371261"/>
            <a:ext cx="696191" cy="640080"/>
          </a:xfrm>
          <a:prstGeom prst="roundRect">
            <a:avLst>
              <a:gd name="adj" fmla="val 45888"/>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163782" y="452774"/>
            <a:ext cx="5141326"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1. </a:t>
            </a:r>
            <a:r>
              <a:rPr lang="vi-VN" sz="2000" b="1" dirty="0">
                <a:solidFill>
                  <a:schemeClr val="accent4">
                    <a:lumMod val="50000"/>
                  </a:schemeClr>
                </a:solidFill>
                <a:latin typeface="UTM Avo" panose="02040603050506020204" pitchFamily="18" charset="0"/>
              </a:rPr>
              <a:t>Nhìn tranh, kể về các việc bạn nhỏ đã làm.</a:t>
            </a:r>
            <a:endParaRPr lang="en-US" sz="2000" b="1" dirty="0">
              <a:solidFill>
                <a:schemeClr val="accent4">
                  <a:lumMod val="50000"/>
                </a:schemeClr>
              </a:solidFill>
              <a:latin typeface="UTM Avo" panose="02040603050506020204" pitchFamily="18" charset="0"/>
            </a:endParaRPr>
          </a:p>
        </p:txBody>
      </p:sp>
      <p:pic>
        <p:nvPicPr>
          <p:cNvPr id="3" name="Picture 2">
            <a:extLst>
              <a:ext uri="{FF2B5EF4-FFF2-40B4-BE49-F238E27FC236}">
                <a16:creationId xmlns:a16="http://schemas.microsoft.com/office/drawing/2014/main" id="{83A116E8-A8B1-40B1-A3D5-AE959B462F16}"/>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467590" y="1273896"/>
            <a:ext cx="5930587" cy="2383782"/>
          </a:xfrm>
          <a:prstGeom prst="rect">
            <a:avLst/>
          </a:prstGeom>
        </p:spPr>
      </p:pic>
      <p:sp>
        <p:nvSpPr>
          <p:cNvPr id="16" name="Rectangle 15">
            <a:extLst>
              <a:ext uri="{FF2B5EF4-FFF2-40B4-BE49-F238E27FC236}">
                <a16:creationId xmlns:a16="http://schemas.microsoft.com/office/drawing/2014/main" id="{22F227D3-F640-4BD8-AA3F-FF7929C1DF8A}"/>
              </a:ext>
            </a:extLst>
          </p:cNvPr>
          <p:cNvSpPr/>
          <p:nvPr/>
        </p:nvSpPr>
        <p:spPr>
          <a:xfrm>
            <a:off x="552892" y="3549726"/>
            <a:ext cx="1680186" cy="1200329"/>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đang lấy các </a:t>
            </a:r>
            <a:r>
              <a:rPr lang="vi-VN" sz="1800">
                <a:solidFill>
                  <a:srgbClr val="FF0000"/>
                </a:solidFill>
                <a:latin typeface="UTM Avo" panose="02040603050506020204" pitchFamily="18" charset="0"/>
              </a:rPr>
              <a:t>quả táo từ trong rổ.</a:t>
            </a:r>
            <a:endParaRPr lang="vi-VN" sz="1800" dirty="0">
              <a:solidFill>
                <a:srgbClr val="FF0000"/>
              </a:solidFill>
            </a:endParaRPr>
          </a:p>
        </p:txBody>
      </p:sp>
      <p:sp>
        <p:nvSpPr>
          <p:cNvPr id="17" name="Rectangle 16">
            <a:extLst>
              <a:ext uri="{FF2B5EF4-FFF2-40B4-BE49-F238E27FC236}">
                <a16:creationId xmlns:a16="http://schemas.microsoft.com/office/drawing/2014/main" id="{AB6DE6AD-0D1F-445F-B78A-125DFB82FFE7}"/>
              </a:ext>
            </a:extLst>
          </p:cNvPr>
          <p:cNvSpPr/>
          <p:nvPr/>
        </p:nvSpPr>
        <p:spPr>
          <a:xfrm>
            <a:off x="2588907" y="3551351"/>
            <a:ext cx="1680186" cy="923330"/>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đang rửa các quả táo.</a:t>
            </a:r>
            <a:endParaRPr lang="vi-VN" sz="1800" dirty="0">
              <a:solidFill>
                <a:srgbClr val="FF0000"/>
              </a:solidFill>
            </a:endParaRPr>
          </a:p>
        </p:txBody>
      </p:sp>
      <p:sp>
        <p:nvSpPr>
          <p:cNvPr id="18" name="Rectangle 17">
            <a:extLst>
              <a:ext uri="{FF2B5EF4-FFF2-40B4-BE49-F238E27FC236}">
                <a16:creationId xmlns:a16="http://schemas.microsoft.com/office/drawing/2014/main" id="{A2FA7D28-9761-48D0-8DC6-A9A8AC602B1C}"/>
              </a:ext>
            </a:extLst>
          </p:cNvPr>
          <p:cNvSpPr/>
          <p:nvPr/>
        </p:nvSpPr>
        <p:spPr>
          <a:xfrm>
            <a:off x="4624922" y="3549726"/>
            <a:ext cx="1680186" cy="1200329"/>
          </a:xfrm>
          <a:prstGeom prst="rect">
            <a:avLst/>
          </a:prstGeom>
        </p:spPr>
        <p:txBody>
          <a:bodyPr wrap="square">
            <a:spAutoFit/>
          </a:bodyPr>
          <a:lstStyle/>
          <a:p>
            <a:pPr algn="ctr"/>
            <a:r>
              <a:rPr lang="vi-VN" sz="1800" dirty="0">
                <a:solidFill>
                  <a:srgbClr val="FF0000"/>
                </a:solidFill>
                <a:latin typeface="UTM Avo" panose="02040603050506020204" pitchFamily="18" charset="0"/>
              </a:rPr>
              <a:t>Bạn nhỏ đặt các quả táo rửa xong vào trong rổ.</a:t>
            </a:r>
            <a:endParaRPr lang="vi-VN" sz="1800" dirty="0">
              <a:solidFill>
                <a:srgbClr val="FF0000"/>
              </a:solidFill>
            </a:endParaRPr>
          </a:p>
        </p:txBody>
      </p:sp>
    </p:spTree>
    <p:extLst>
      <p:ext uri="{BB962C8B-B14F-4D97-AF65-F5344CB8AC3E}">
        <p14:creationId xmlns:p14="http://schemas.microsoft.com/office/powerpoint/2010/main" val="386182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ppt_y</p:attrName>
                                        </p:attrNameLst>
                                      </p:cBhvr>
                                      <p:tavLst>
                                        <p:tav tm="0">
                                          <p:val>
                                            <p:strVal val="#ppt_y-#ppt_h*1.125000"/>
                                          </p:val>
                                        </p:tav>
                                        <p:tav tm="100000">
                                          <p:val>
                                            <p:strVal val="#ppt_y"/>
                                          </p:val>
                                        </p:tav>
                                      </p:tavLst>
                                    </p:anim>
                                    <p:animEffect transition="in" filter="wipe(down)">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p:tgtEl>
                                          <p:spTgt spid="17"/>
                                        </p:tgtEl>
                                        <p:attrNameLst>
                                          <p:attrName>ppt_y</p:attrName>
                                        </p:attrNameLst>
                                      </p:cBhvr>
                                      <p:tavLst>
                                        <p:tav tm="0">
                                          <p:val>
                                            <p:strVal val="#ppt_y-#ppt_h*1.125000"/>
                                          </p:val>
                                        </p:tav>
                                        <p:tav tm="100000">
                                          <p:val>
                                            <p:strVal val="#ppt_y"/>
                                          </p:val>
                                        </p:tav>
                                      </p:tavLst>
                                    </p:anim>
                                    <p:animEffect transition="in" filter="wipe(down)">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p:tgtEl>
                                          <p:spTgt spid="18"/>
                                        </p:tgtEl>
                                        <p:attrNameLst>
                                          <p:attrName>ppt_y</p:attrName>
                                        </p:attrNameLst>
                                      </p:cBhvr>
                                      <p:tavLst>
                                        <p:tav tm="0">
                                          <p:val>
                                            <p:strVal val="#ppt_y-#ppt_h*1.125000"/>
                                          </p:val>
                                        </p:tav>
                                        <p:tav tm="100000">
                                          <p:val>
                                            <p:strVal val="#ppt_y"/>
                                          </p:val>
                                        </p:tav>
                                      </p:tavLst>
                                    </p:anim>
                                    <p:animEffect transition="in" filter="wipe(down)">
                                      <p:cBhvr>
                                        <p:cTn id="2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7952" y="657894"/>
            <a:ext cx="5876569" cy="821122"/>
          </a:xfrm>
          <a:prstGeom prst="rect">
            <a:avLst/>
          </a:prstGeom>
          <a:noFill/>
        </p:spPr>
        <p:txBody>
          <a:bodyPr wrap="square" rtlCol="0">
            <a:spAutoFit/>
          </a:bodyPr>
          <a:lstStyle/>
          <a:p>
            <a:pPr>
              <a:lnSpc>
                <a:spcPts val="3000"/>
              </a:lnSpc>
            </a:pPr>
            <a:r>
              <a:rPr lang="en-US" sz="2000" b="1" dirty="0">
                <a:solidFill>
                  <a:schemeClr val="accent4">
                    <a:lumMod val="50000"/>
                  </a:schemeClr>
                </a:solidFill>
                <a:latin typeface="UTM Avo" panose="02040603050506020204" pitchFamily="18" charset="0"/>
              </a:rPr>
              <a:t>2. </a:t>
            </a:r>
            <a:r>
              <a:rPr lang="en-US" sz="2000" b="1" dirty="0" err="1">
                <a:solidFill>
                  <a:schemeClr val="accent4">
                    <a:lumMod val="50000"/>
                  </a:schemeClr>
                </a:solidFill>
                <a:latin typeface="UTM Avo" panose="02040603050506020204" pitchFamily="18" charset="0"/>
              </a:rPr>
              <a:t>Viết</a:t>
            </a:r>
            <a:r>
              <a:rPr lang="en-US" sz="2000" b="1" dirty="0">
                <a:solidFill>
                  <a:schemeClr val="accent4">
                    <a:lumMod val="50000"/>
                  </a:schemeClr>
                </a:solidFill>
                <a:latin typeface="UTM Avo" panose="02040603050506020204" pitchFamily="18" charset="0"/>
              </a:rPr>
              <a:t> 2 - 3 </a:t>
            </a:r>
            <a:r>
              <a:rPr lang="en-US" sz="2000" b="1" dirty="0" err="1">
                <a:solidFill>
                  <a:schemeClr val="accent4">
                    <a:lumMod val="50000"/>
                  </a:schemeClr>
                </a:solidFill>
                <a:latin typeface="UTM Avo" panose="02040603050506020204" pitchFamily="18" charset="0"/>
              </a:rPr>
              <a:t>câu</a:t>
            </a:r>
            <a:r>
              <a:rPr lang="en-US" sz="2000" b="1" dirty="0">
                <a:solidFill>
                  <a:schemeClr val="accent4">
                    <a:lumMod val="50000"/>
                  </a:schemeClr>
                </a:solidFill>
                <a:latin typeface="UTM Avo" panose="02040603050506020204" pitchFamily="18" charset="0"/>
              </a:rPr>
              <a:t> </a:t>
            </a:r>
            <a:r>
              <a:rPr lang="vi-VN" sz="2000" b="1" dirty="0">
                <a:solidFill>
                  <a:schemeClr val="accent4">
                    <a:lumMod val="50000"/>
                  </a:schemeClr>
                </a:solidFill>
                <a:latin typeface="UTM Avo" panose="02040603050506020204" pitchFamily="18" charset="0"/>
              </a:rPr>
              <a:t>kể về một việc em đã làm ở nhà</a:t>
            </a:r>
            <a:r>
              <a:rPr lang="en-US" sz="2000" b="1" dirty="0">
                <a:solidFill>
                  <a:schemeClr val="accent4">
                    <a:lumMod val="50000"/>
                  </a:schemeClr>
                </a:solidFill>
                <a:latin typeface="UTM Avo" panose="02040603050506020204" pitchFamily="18" charset="0"/>
              </a:rPr>
              <a:t>.</a:t>
            </a:r>
          </a:p>
        </p:txBody>
      </p:sp>
      <p:grpSp>
        <p:nvGrpSpPr>
          <p:cNvPr id="20" name="Group 19"/>
          <p:cNvGrpSpPr/>
          <p:nvPr/>
        </p:nvGrpSpPr>
        <p:grpSpPr>
          <a:xfrm>
            <a:off x="988003" y="1641595"/>
            <a:ext cx="4831772" cy="2511698"/>
            <a:chOff x="768927" y="1641595"/>
            <a:chExt cx="5340928" cy="2511698"/>
          </a:xfrm>
        </p:grpSpPr>
        <p:grpSp>
          <p:nvGrpSpPr>
            <p:cNvPr id="16" name="Group 15"/>
            <p:cNvGrpSpPr/>
            <p:nvPr/>
          </p:nvGrpSpPr>
          <p:grpSpPr>
            <a:xfrm>
              <a:off x="768927" y="1641595"/>
              <a:ext cx="5340928" cy="2511698"/>
              <a:chOff x="768927" y="1641595"/>
              <a:chExt cx="5340928" cy="2511698"/>
            </a:xfrm>
          </p:grpSpPr>
          <p:sp>
            <p:nvSpPr>
              <p:cNvPr id="15" name="Rectangle 14"/>
              <p:cNvSpPr/>
              <p:nvPr/>
            </p:nvSpPr>
            <p:spPr>
              <a:xfrm>
                <a:off x="2820697" y="1661594"/>
                <a:ext cx="1269423" cy="589771"/>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oogle Shape;1251;p47"/>
              <p:cNvGrpSpPr/>
              <p:nvPr/>
            </p:nvGrpSpPr>
            <p:grpSpPr>
              <a:xfrm>
                <a:off x="768927" y="1641595"/>
                <a:ext cx="5340928" cy="2511698"/>
                <a:chOff x="4875791" y="946666"/>
                <a:chExt cx="1252993" cy="1443671"/>
              </a:xfrm>
            </p:grpSpPr>
            <p:sp>
              <p:nvSpPr>
                <p:cNvPr id="4" name="Google Shape;1252;p47"/>
                <p:cNvSpPr/>
                <p:nvPr/>
              </p:nvSpPr>
              <p:spPr>
                <a:xfrm>
                  <a:off x="5455534" y="1055601"/>
                  <a:ext cx="53695" cy="44148"/>
                </a:xfrm>
                <a:custGeom>
                  <a:avLst/>
                  <a:gdLst/>
                  <a:ahLst/>
                  <a:cxnLst/>
                  <a:rect l="l" t="t" r="r" b="b"/>
                  <a:pathLst>
                    <a:path w="3442" h="2830" extrusionOk="0">
                      <a:moveTo>
                        <a:pt x="2902" y="0"/>
                      </a:moveTo>
                      <a:cubicBezTo>
                        <a:pt x="2802" y="0"/>
                        <a:pt x="2699" y="38"/>
                        <a:pt x="2608" y="113"/>
                      </a:cubicBezTo>
                      <a:cubicBezTo>
                        <a:pt x="2174" y="439"/>
                        <a:pt x="1666" y="838"/>
                        <a:pt x="1232" y="1200"/>
                      </a:cubicBezTo>
                      <a:cubicBezTo>
                        <a:pt x="906" y="1490"/>
                        <a:pt x="580" y="1743"/>
                        <a:pt x="254" y="1997"/>
                      </a:cubicBezTo>
                      <a:cubicBezTo>
                        <a:pt x="36" y="2142"/>
                        <a:pt x="0" y="2432"/>
                        <a:pt x="145" y="2649"/>
                      </a:cubicBezTo>
                      <a:cubicBezTo>
                        <a:pt x="254" y="2758"/>
                        <a:pt x="362" y="2830"/>
                        <a:pt x="507" y="2830"/>
                      </a:cubicBezTo>
                      <a:cubicBezTo>
                        <a:pt x="616" y="2830"/>
                        <a:pt x="725" y="2794"/>
                        <a:pt x="797" y="2721"/>
                      </a:cubicBezTo>
                      <a:cubicBezTo>
                        <a:pt x="1123" y="2504"/>
                        <a:pt x="1449" y="2214"/>
                        <a:pt x="1811" y="1924"/>
                      </a:cubicBezTo>
                      <a:cubicBezTo>
                        <a:pt x="2246" y="1562"/>
                        <a:pt x="2717" y="1200"/>
                        <a:pt x="3151" y="874"/>
                      </a:cubicBezTo>
                      <a:cubicBezTo>
                        <a:pt x="3369" y="729"/>
                        <a:pt x="3441" y="403"/>
                        <a:pt x="3260" y="222"/>
                      </a:cubicBezTo>
                      <a:cubicBezTo>
                        <a:pt x="3176" y="74"/>
                        <a:pt x="3042" y="0"/>
                        <a:pt x="29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253;p47"/>
                <p:cNvSpPr/>
                <p:nvPr/>
              </p:nvSpPr>
              <p:spPr>
                <a:xfrm>
                  <a:off x="4952637" y="2200313"/>
                  <a:ext cx="1086088" cy="135782"/>
                </a:xfrm>
                <a:custGeom>
                  <a:avLst/>
                  <a:gdLst/>
                  <a:ahLst/>
                  <a:cxnLst/>
                  <a:rect l="l" t="t" r="r" b="b"/>
                  <a:pathLst>
                    <a:path w="69621" h="8704" extrusionOk="0">
                      <a:moveTo>
                        <a:pt x="68963" y="1"/>
                      </a:moveTo>
                      <a:cubicBezTo>
                        <a:pt x="68838" y="1"/>
                        <a:pt x="68709" y="56"/>
                        <a:pt x="68603" y="191"/>
                      </a:cubicBezTo>
                      <a:cubicBezTo>
                        <a:pt x="68096" y="771"/>
                        <a:pt x="67589" y="1278"/>
                        <a:pt x="67010" y="1821"/>
                      </a:cubicBezTo>
                      <a:cubicBezTo>
                        <a:pt x="66539" y="2256"/>
                        <a:pt x="66032" y="2727"/>
                        <a:pt x="65561" y="3234"/>
                      </a:cubicBezTo>
                      <a:cubicBezTo>
                        <a:pt x="65380" y="3415"/>
                        <a:pt x="65380" y="3704"/>
                        <a:pt x="65597" y="3886"/>
                      </a:cubicBezTo>
                      <a:cubicBezTo>
                        <a:pt x="65670" y="3958"/>
                        <a:pt x="65814" y="3994"/>
                        <a:pt x="65923" y="3994"/>
                      </a:cubicBezTo>
                      <a:cubicBezTo>
                        <a:pt x="66032" y="3994"/>
                        <a:pt x="66177" y="3958"/>
                        <a:pt x="66249" y="3849"/>
                      </a:cubicBezTo>
                      <a:cubicBezTo>
                        <a:pt x="66684" y="3415"/>
                        <a:pt x="67191" y="2944"/>
                        <a:pt x="67662" y="2509"/>
                      </a:cubicBezTo>
                      <a:cubicBezTo>
                        <a:pt x="68241" y="1966"/>
                        <a:pt x="68821" y="1386"/>
                        <a:pt x="69328" y="771"/>
                      </a:cubicBezTo>
                      <a:cubicBezTo>
                        <a:pt x="69620" y="425"/>
                        <a:pt x="69308" y="1"/>
                        <a:pt x="68963" y="1"/>
                      </a:cubicBezTo>
                      <a:close/>
                      <a:moveTo>
                        <a:pt x="65670" y="481"/>
                      </a:moveTo>
                      <a:cubicBezTo>
                        <a:pt x="64329" y="481"/>
                        <a:pt x="61214" y="4393"/>
                        <a:pt x="60599" y="5407"/>
                      </a:cubicBezTo>
                      <a:cubicBezTo>
                        <a:pt x="60417" y="5624"/>
                        <a:pt x="60490" y="5914"/>
                        <a:pt x="60743" y="6059"/>
                      </a:cubicBezTo>
                      <a:cubicBezTo>
                        <a:pt x="60816" y="6095"/>
                        <a:pt x="60888" y="6131"/>
                        <a:pt x="60961" y="6131"/>
                      </a:cubicBezTo>
                      <a:cubicBezTo>
                        <a:pt x="61142" y="6131"/>
                        <a:pt x="61287" y="6059"/>
                        <a:pt x="61359" y="5914"/>
                      </a:cubicBezTo>
                      <a:cubicBezTo>
                        <a:pt x="62373" y="4320"/>
                        <a:pt x="65054" y="1459"/>
                        <a:pt x="65670" y="1423"/>
                      </a:cubicBezTo>
                      <a:cubicBezTo>
                        <a:pt x="66285" y="1423"/>
                        <a:pt x="66285" y="481"/>
                        <a:pt x="65670" y="481"/>
                      </a:cubicBezTo>
                      <a:close/>
                      <a:moveTo>
                        <a:pt x="2877" y="4720"/>
                      </a:moveTo>
                      <a:cubicBezTo>
                        <a:pt x="2764" y="4720"/>
                        <a:pt x="2645" y="4763"/>
                        <a:pt x="2536" y="4864"/>
                      </a:cubicBezTo>
                      <a:cubicBezTo>
                        <a:pt x="1956" y="5479"/>
                        <a:pt x="1377" y="6168"/>
                        <a:pt x="906" y="6892"/>
                      </a:cubicBezTo>
                      <a:cubicBezTo>
                        <a:pt x="652" y="7254"/>
                        <a:pt x="435" y="7616"/>
                        <a:pt x="145" y="7942"/>
                      </a:cubicBezTo>
                      <a:cubicBezTo>
                        <a:pt x="0" y="8160"/>
                        <a:pt x="36" y="8449"/>
                        <a:pt x="254" y="8631"/>
                      </a:cubicBezTo>
                      <a:cubicBezTo>
                        <a:pt x="326" y="8667"/>
                        <a:pt x="435" y="8703"/>
                        <a:pt x="507" y="8703"/>
                      </a:cubicBezTo>
                      <a:cubicBezTo>
                        <a:pt x="688" y="8703"/>
                        <a:pt x="797" y="8667"/>
                        <a:pt x="906" y="8522"/>
                      </a:cubicBezTo>
                      <a:cubicBezTo>
                        <a:pt x="1159" y="8196"/>
                        <a:pt x="1449" y="7797"/>
                        <a:pt x="1703" y="7435"/>
                      </a:cubicBezTo>
                      <a:cubicBezTo>
                        <a:pt x="2137" y="6747"/>
                        <a:pt x="2644" y="6131"/>
                        <a:pt x="3224" y="5516"/>
                      </a:cubicBezTo>
                      <a:cubicBezTo>
                        <a:pt x="3558" y="5182"/>
                        <a:pt x="3251" y="4720"/>
                        <a:pt x="2877" y="4720"/>
                      </a:cubicBezTo>
                      <a:close/>
                    </a:path>
                  </a:pathLst>
                </a:custGeom>
                <a:solidFill>
                  <a:srgbClr val="2130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54;p47"/>
                <p:cNvSpPr/>
                <p:nvPr/>
              </p:nvSpPr>
              <p:spPr>
                <a:xfrm>
                  <a:off x="4875791" y="946666"/>
                  <a:ext cx="1252993" cy="1443671"/>
                </a:xfrm>
                <a:custGeom>
                  <a:avLst/>
                  <a:gdLst/>
                  <a:ahLst/>
                  <a:cxnLst/>
                  <a:rect l="l" t="t" r="r" b="b"/>
                  <a:pathLst>
                    <a:path w="80992" h="92543" extrusionOk="0">
                      <a:moveTo>
                        <a:pt x="38286" y="939"/>
                      </a:moveTo>
                      <a:cubicBezTo>
                        <a:pt x="38395" y="975"/>
                        <a:pt x="38503" y="1011"/>
                        <a:pt x="38576" y="1084"/>
                      </a:cubicBezTo>
                      <a:cubicBezTo>
                        <a:pt x="39409" y="1663"/>
                        <a:pt x="40206" y="2315"/>
                        <a:pt x="40894" y="3040"/>
                      </a:cubicBezTo>
                      <a:cubicBezTo>
                        <a:pt x="40982" y="3127"/>
                        <a:pt x="41109" y="3175"/>
                        <a:pt x="41237" y="3175"/>
                      </a:cubicBezTo>
                      <a:cubicBezTo>
                        <a:pt x="41319" y="3175"/>
                        <a:pt x="41402" y="3155"/>
                        <a:pt x="41474" y="3112"/>
                      </a:cubicBezTo>
                      <a:cubicBezTo>
                        <a:pt x="42234" y="2714"/>
                        <a:pt x="43031" y="2315"/>
                        <a:pt x="43828" y="1989"/>
                      </a:cubicBezTo>
                      <a:cubicBezTo>
                        <a:pt x="44009" y="1881"/>
                        <a:pt x="44190" y="1844"/>
                        <a:pt x="44371" y="1844"/>
                      </a:cubicBezTo>
                      <a:cubicBezTo>
                        <a:pt x="44589" y="1844"/>
                        <a:pt x="44806" y="1953"/>
                        <a:pt x="44987" y="2098"/>
                      </a:cubicBezTo>
                      <a:cubicBezTo>
                        <a:pt x="45494" y="2424"/>
                        <a:pt x="45929" y="2931"/>
                        <a:pt x="46219" y="3510"/>
                      </a:cubicBezTo>
                      <a:cubicBezTo>
                        <a:pt x="46298" y="3670"/>
                        <a:pt x="46455" y="3770"/>
                        <a:pt x="46633" y="3770"/>
                      </a:cubicBezTo>
                      <a:cubicBezTo>
                        <a:pt x="46698" y="3770"/>
                        <a:pt x="46766" y="3757"/>
                        <a:pt x="46834" y="3728"/>
                      </a:cubicBezTo>
                      <a:lnTo>
                        <a:pt x="49877" y="2532"/>
                      </a:lnTo>
                      <a:lnTo>
                        <a:pt x="49877" y="2532"/>
                      </a:lnTo>
                      <a:cubicBezTo>
                        <a:pt x="49442" y="5177"/>
                        <a:pt x="49189" y="7821"/>
                        <a:pt x="49152" y="10501"/>
                      </a:cubicBezTo>
                      <a:cubicBezTo>
                        <a:pt x="49008" y="14232"/>
                        <a:pt x="48863" y="18071"/>
                        <a:pt x="47595" y="21694"/>
                      </a:cubicBezTo>
                      <a:cubicBezTo>
                        <a:pt x="47052" y="21186"/>
                        <a:pt x="46508" y="20752"/>
                        <a:pt x="45893" y="20390"/>
                      </a:cubicBezTo>
                      <a:cubicBezTo>
                        <a:pt x="45675" y="20208"/>
                        <a:pt x="45422" y="20136"/>
                        <a:pt x="45168" y="20100"/>
                      </a:cubicBezTo>
                      <a:lnTo>
                        <a:pt x="45096" y="20100"/>
                      </a:lnTo>
                      <a:cubicBezTo>
                        <a:pt x="44842" y="20136"/>
                        <a:pt x="44589" y="20245"/>
                        <a:pt x="44371" y="20462"/>
                      </a:cubicBezTo>
                      <a:lnTo>
                        <a:pt x="43430" y="21295"/>
                      </a:lnTo>
                      <a:cubicBezTo>
                        <a:pt x="43246" y="21494"/>
                        <a:pt x="42997" y="21590"/>
                        <a:pt x="42749" y="21590"/>
                      </a:cubicBezTo>
                      <a:cubicBezTo>
                        <a:pt x="42411" y="21590"/>
                        <a:pt x="42075" y="21412"/>
                        <a:pt x="41908" y="21078"/>
                      </a:cubicBezTo>
                      <a:lnTo>
                        <a:pt x="41800" y="20897"/>
                      </a:lnTo>
                      <a:cubicBezTo>
                        <a:pt x="41510" y="20390"/>
                        <a:pt x="41039" y="20027"/>
                        <a:pt x="40496" y="19846"/>
                      </a:cubicBezTo>
                      <a:cubicBezTo>
                        <a:pt x="40314" y="19774"/>
                        <a:pt x="40097" y="19738"/>
                        <a:pt x="39916" y="19738"/>
                      </a:cubicBezTo>
                      <a:cubicBezTo>
                        <a:pt x="39300" y="19774"/>
                        <a:pt x="38721" y="19955"/>
                        <a:pt x="38214" y="20208"/>
                      </a:cubicBezTo>
                      <a:lnTo>
                        <a:pt x="35533" y="21331"/>
                      </a:lnTo>
                      <a:cubicBezTo>
                        <a:pt x="34773" y="20788"/>
                        <a:pt x="34012" y="20136"/>
                        <a:pt x="33360" y="19448"/>
                      </a:cubicBezTo>
                      <a:cubicBezTo>
                        <a:pt x="33276" y="19342"/>
                        <a:pt x="33142" y="19286"/>
                        <a:pt x="33009" y="19286"/>
                      </a:cubicBezTo>
                      <a:cubicBezTo>
                        <a:pt x="32914" y="19286"/>
                        <a:pt x="32820" y="19315"/>
                        <a:pt x="32744" y="19375"/>
                      </a:cubicBezTo>
                      <a:lnTo>
                        <a:pt x="31875" y="20027"/>
                      </a:lnTo>
                      <a:cubicBezTo>
                        <a:pt x="32020" y="13978"/>
                        <a:pt x="32636" y="7966"/>
                        <a:pt x="33795" y="2025"/>
                      </a:cubicBezTo>
                      <a:lnTo>
                        <a:pt x="35497" y="2750"/>
                      </a:lnTo>
                      <a:cubicBezTo>
                        <a:pt x="35557" y="2786"/>
                        <a:pt x="35622" y="2802"/>
                        <a:pt x="35686" y="2802"/>
                      </a:cubicBezTo>
                      <a:cubicBezTo>
                        <a:pt x="35815" y="2802"/>
                        <a:pt x="35944" y="2738"/>
                        <a:pt x="36040" y="2641"/>
                      </a:cubicBezTo>
                      <a:cubicBezTo>
                        <a:pt x="36620" y="2025"/>
                        <a:pt x="37272" y="1482"/>
                        <a:pt x="37996" y="1047"/>
                      </a:cubicBezTo>
                      <a:cubicBezTo>
                        <a:pt x="38069" y="1011"/>
                        <a:pt x="38177" y="939"/>
                        <a:pt x="38286" y="939"/>
                      </a:cubicBezTo>
                      <a:close/>
                      <a:moveTo>
                        <a:pt x="14090" y="12892"/>
                      </a:moveTo>
                      <a:cubicBezTo>
                        <a:pt x="19089" y="12892"/>
                        <a:pt x="25065" y="12928"/>
                        <a:pt x="31295" y="12964"/>
                      </a:cubicBezTo>
                      <a:cubicBezTo>
                        <a:pt x="31078" y="15645"/>
                        <a:pt x="30969" y="18289"/>
                        <a:pt x="30933" y="20969"/>
                      </a:cubicBezTo>
                      <a:cubicBezTo>
                        <a:pt x="30933" y="21114"/>
                        <a:pt x="31006" y="21295"/>
                        <a:pt x="31187" y="21368"/>
                      </a:cubicBezTo>
                      <a:cubicBezTo>
                        <a:pt x="31252" y="21400"/>
                        <a:pt x="31332" y="21418"/>
                        <a:pt x="31410" y="21418"/>
                      </a:cubicBezTo>
                      <a:cubicBezTo>
                        <a:pt x="31505" y="21418"/>
                        <a:pt x="31598" y="21391"/>
                        <a:pt x="31658" y="21331"/>
                      </a:cubicBezTo>
                      <a:lnTo>
                        <a:pt x="32962" y="20390"/>
                      </a:lnTo>
                      <a:cubicBezTo>
                        <a:pt x="33650" y="21078"/>
                        <a:pt x="34410" y="21694"/>
                        <a:pt x="35244" y="22237"/>
                      </a:cubicBezTo>
                      <a:cubicBezTo>
                        <a:pt x="35312" y="22306"/>
                        <a:pt x="35410" y="22331"/>
                        <a:pt x="35510" y="22331"/>
                      </a:cubicBezTo>
                      <a:cubicBezTo>
                        <a:pt x="35567" y="22331"/>
                        <a:pt x="35625" y="22323"/>
                        <a:pt x="35678" y="22309"/>
                      </a:cubicBezTo>
                      <a:lnTo>
                        <a:pt x="38576" y="21042"/>
                      </a:lnTo>
                      <a:cubicBezTo>
                        <a:pt x="38979" y="20840"/>
                        <a:pt x="39429" y="20730"/>
                        <a:pt x="39888" y="20730"/>
                      </a:cubicBezTo>
                      <a:cubicBezTo>
                        <a:pt x="40005" y="20730"/>
                        <a:pt x="40124" y="20737"/>
                        <a:pt x="40242" y="20752"/>
                      </a:cubicBezTo>
                      <a:cubicBezTo>
                        <a:pt x="40568" y="20824"/>
                        <a:pt x="40749" y="21078"/>
                        <a:pt x="41003" y="21440"/>
                      </a:cubicBezTo>
                      <a:lnTo>
                        <a:pt x="41184" y="21657"/>
                      </a:lnTo>
                      <a:cubicBezTo>
                        <a:pt x="41546" y="22164"/>
                        <a:pt x="42162" y="22490"/>
                        <a:pt x="42814" y="22527"/>
                      </a:cubicBezTo>
                      <a:cubicBezTo>
                        <a:pt x="42959" y="22527"/>
                        <a:pt x="43067" y="22490"/>
                        <a:pt x="43212" y="22490"/>
                      </a:cubicBezTo>
                      <a:cubicBezTo>
                        <a:pt x="43502" y="22382"/>
                        <a:pt x="43792" y="22201"/>
                        <a:pt x="44045" y="21983"/>
                      </a:cubicBezTo>
                      <a:lnTo>
                        <a:pt x="44987" y="21186"/>
                      </a:lnTo>
                      <a:cubicBezTo>
                        <a:pt x="45023" y="21150"/>
                        <a:pt x="45096" y="21078"/>
                        <a:pt x="45132" y="21078"/>
                      </a:cubicBezTo>
                      <a:cubicBezTo>
                        <a:pt x="45204" y="21078"/>
                        <a:pt x="45277" y="21114"/>
                        <a:pt x="45349" y="21186"/>
                      </a:cubicBezTo>
                      <a:cubicBezTo>
                        <a:pt x="46110" y="21657"/>
                        <a:pt x="46798" y="22237"/>
                        <a:pt x="47450" y="22853"/>
                      </a:cubicBezTo>
                      <a:cubicBezTo>
                        <a:pt x="47523" y="22925"/>
                        <a:pt x="47667" y="22997"/>
                        <a:pt x="47776" y="22997"/>
                      </a:cubicBezTo>
                      <a:lnTo>
                        <a:pt x="47885" y="22997"/>
                      </a:lnTo>
                      <a:cubicBezTo>
                        <a:pt x="48030" y="22961"/>
                        <a:pt x="48175" y="22853"/>
                        <a:pt x="48211" y="22708"/>
                      </a:cubicBezTo>
                      <a:cubicBezTo>
                        <a:pt x="49442" y="19593"/>
                        <a:pt x="49804" y="16369"/>
                        <a:pt x="49986" y="13182"/>
                      </a:cubicBezTo>
                      <a:cubicBezTo>
                        <a:pt x="64112" y="13363"/>
                        <a:pt x="76391" y="13544"/>
                        <a:pt x="78782" y="13580"/>
                      </a:cubicBezTo>
                      <a:cubicBezTo>
                        <a:pt x="79941" y="26982"/>
                        <a:pt x="77369" y="83559"/>
                        <a:pt x="77188" y="88087"/>
                      </a:cubicBezTo>
                      <a:cubicBezTo>
                        <a:pt x="72044" y="90369"/>
                        <a:pt x="57157" y="91637"/>
                        <a:pt x="36149" y="91637"/>
                      </a:cubicBezTo>
                      <a:cubicBezTo>
                        <a:pt x="18799" y="91637"/>
                        <a:pt x="3441" y="90695"/>
                        <a:pt x="2137" y="89934"/>
                      </a:cubicBezTo>
                      <a:cubicBezTo>
                        <a:pt x="725" y="87508"/>
                        <a:pt x="1304" y="42847"/>
                        <a:pt x="2029" y="13037"/>
                      </a:cubicBezTo>
                      <a:cubicBezTo>
                        <a:pt x="4274" y="12928"/>
                        <a:pt x="8331" y="12892"/>
                        <a:pt x="14090" y="12892"/>
                      </a:cubicBezTo>
                      <a:close/>
                      <a:moveTo>
                        <a:pt x="38269" y="0"/>
                      </a:moveTo>
                      <a:cubicBezTo>
                        <a:pt x="37999" y="0"/>
                        <a:pt x="37725" y="82"/>
                        <a:pt x="37489" y="251"/>
                      </a:cubicBezTo>
                      <a:cubicBezTo>
                        <a:pt x="36801" y="685"/>
                        <a:pt x="36149" y="1192"/>
                        <a:pt x="35569" y="1772"/>
                      </a:cubicBezTo>
                      <a:lnTo>
                        <a:pt x="33650" y="866"/>
                      </a:lnTo>
                      <a:cubicBezTo>
                        <a:pt x="33577" y="830"/>
                        <a:pt x="33505" y="812"/>
                        <a:pt x="33432" y="812"/>
                      </a:cubicBezTo>
                      <a:cubicBezTo>
                        <a:pt x="33360" y="812"/>
                        <a:pt x="33288" y="830"/>
                        <a:pt x="33215" y="866"/>
                      </a:cubicBezTo>
                      <a:cubicBezTo>
                        <a:pt x="33106" y="939"/>
                        <a:pt x="32998" y="1047"/>
                        <a:pt x="32998" y="1192"/>
                      </a:cubicBezTo>
                      <a:cubicBezTo>
                        <a:pt x="32273" y="4778"/>
                        <a:pt x="31730" y="8364"/>
                        <a:pt x="31404" y="12022"/>
                      </a:cubicBezTo>
                      <a:cubicBezTo>
                        <a:pt x="25102" y="11950"/>
                        <a:pt x="19125" y="11914"/>
                        <a:pt x="14090" y="11914"/>
                      </a:cubicBezTo>
                      <a:cubicBezTo>
                        <a:pt x="7933" y="11914"/>
                        <a:pt x="3695" y="11986"/>
                        <a:pt x="1521" y="12059"/>
                      </a:cubicBezTo>
                      <a:cubicBezTo>
                        <a:pt x="1268" y="12095"/>
                        <a:pt x="1087" y="12276"/>
                        <a:pt x="1051" y="12530"/>
                      </a:cubicBezTo>
                      <a:cubicBezTo>
                        <a:pt x="1051" y="12711"/>
                        <a:pt x="616" y="31691"/>
                        <a:pt x="399" y="50671"/>
                      </a:cubicBezTo>
                      <a:cubicBezTo>
                        <a:pt x="0" y="89282"/>
                        <a:pt x="1051" y="90188"/>
                        <a:pt x="1485" y="90586"/>
                      </a:cubicBezTo>
                      <a:cubicBezTo>
                        <a:pt x="2862" y="91782"/>
                        <a:pt x="20501" y="92542"/>
                        <a:pt x="36149" y="92542"/>
                      </a:cubicBezTo>
                      <a:cubicBezTo>
                        <a:pt x="46291" y="92542"/>
                        <a:pt x="70740" y="92180"/>
                        <a:pt x="77840" y="88811"/>
                      </a:cubicBezTo>
                      <a:cubicBezTo>
                        <a:pt x="77985" y="88739"/>
                        <a:pt x="78093" y="88558"/>
                        <a:pt x="78093" y="88413"/>
                      </a:cubicBezTo>
                      <a:cubicBezTo>
                        <a:pt x="78130" y="87761"/>
                        <a:pt x="80991" y="26185"/>
                        <a:pt x="79687" y="13037"/>
                      </a:cubicBezTo>
                      <a:cubicBezTo>
                        <a:pt x="79651" y="12819"/>
                        <a:pt x="79470" y="12638"/>
                        <a:pt x="79216" y="12602"/>
                      </a:cubicBezTo>
                      <a:cubicBezTo>
                        <a:pt x="78999" y="12602"/>
                        <a:pt x="65669" y="12421"/>
                        <a:pt x="50022" y="12204"/>
                      </a:cubicBezTo>
                      <a:cubicBezTo>
                        <a:pt x="50058" y="11660"/>
                        <a:pt x="50058" y="11117"/>
                        <a:pt x="50094" y="10537"/>
                      </a:cubicBezTo>
                      <a:cubicBezTo>
                        <a:pt x="50203" y="7676"/>
                        <a:pt x="50312" y="4706"/>
                        <a:pt x="50927" y="1881"/>
                      </a:cubicBezTo>
                      <a:cubicBezTo>
                        <a:pt x="51013" y="1565"/>
                        <a:pt x="50782" y="1318"/>
                        <a:pt x="50520" y="1318"/>
                      </a:cubicBezTo>
                      <a:cubicBezTo>
                        <a:pt x="50451" y="1318"/>
                        <a:pt x="50380" y="1336"/>
                        <a:pt x="50312" y="1373"/>
                      </a:cubicBezTo>
                      <a:lnTo>
                        <a:pt x="46834" y="2714"/>
                      </a:lnTo>
                      <a:cubicBezTo>
                        <a:pt x="46508" y="2170"/>
                        <a:pt x="46037" y="1699"/>
                        <a:pt x="45530" y="1337"/>
                      </a:cubicBezTo>
                      <a:cubicBezTo>
                        <a:pt x="45168" y="1047"/>
                        <a:pt x="44770" y="903"/>
                        <a:pt x="44371" y="903"/>
                      </a:cubicBezTo>
                      <a:cubicBezTo>
                        <a:pt x="44045" y="903"/>
                        <a:pt x="43719" y="975"/>
                        <a:pt x="43466" y="1120"/>
                      </a:cubicBezTo>
                      <a:cubicBezTo>
                        <a:pt x="42705" y="1446"/>
                        <a:pt x="42017" y="1772"/>
                        <a:pt x="41329" y="2134"/>
                      </a:cubicBezTo>
                      <a:cubicBezTo>
                        <a:pt x="40640" y="1482"/>
                        <a:pt x="39916" y="866"/>
                        <a:pt x="39119" y="323"/>
                      </a:cubicBezTo>
                      <a:cubicBezTo>
                        <a:pt x="38886" y="110"/>
                        <a:pt x="38581" y="0"/>
                        <a:pt x="382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7" name="Google Shape;1255;p47"/>
                <p:cNvSpPr/>
                <p:nvPr/>
              </p:nvSpPr>
              <p:spPr>
                <a:xfrm>
                  <a:off x="5451010" y="1048035"/>
                  <a:ext cx="109075" cy="99419"/>
                </a:xfrm>
                <a:custGeom>
                  <a:avLst/>
                  <a:gdLst/>
                  <a:ahLst/>
                  <a:cxnLst/>
                  <a:rect l="l" t="t" r="r" b="b"/>
                  <a:pathLst>
                    <a:path w="6992" h="6373" extrusionOk="0">
                      <a:moveTo>
                        <a:pt x="6448" y="1"/>
                      </a:moveTo>
                      <a:cubicBezTo>
                        <a:pt x="6330" y="1"/>
                        <a:pt x="6212" y="55"/>
                        <a:pt x="6122" y="164"/>
                      </a:cubicBezTo>
                      <a:cubicBezTo>
                        <a:pt x="4311" y="2011"/>
                        <a:pt x="2210" y="4148"/>
                        <a:pt x="326" y="5488"/>
                      </a:cubicBezTo>
                      <a:cubicBezTo>
                        <a:pt x="73" y="5633"/>
                        <a:pt x="0" y="5959"/>
                        <a:pt x="182" y="6176"/>
                      </a:cubicBezTo>
                      <a:cubicBezTo>
                        <a:pt x="269" y="6307"/>
                        <a:pt x="408" y="6372"/>
                        <a:pt x="552" y="6372"/>
                      </a:cubicBezTo>
                      <a:cubicBezTo>
                        <a:pt x="648" y="6372"/>
                        <a:pt x="747" y="6343"/>
                        <a:pt x="834" y="6285"/>
                      </a:cubicBezTo>
                      <a:cubicBezTo>
                        <a:pt x="2826" y="4872"/>
                        <a:pt x="4963" y="2735"/>
                        <a:pt x="6774" y="816"/>
                      </a:cubicBezTo>
                      <a:cubicBezTo>
                        <a:pt x="6991" y="635"/>
                        <a:pt x="6991" y="345"/>
                        <a:pt x="6774" y="164"/>
                      </a:cubicBezTo>
                      <a:cubicBezTo>
                        <a:pt x="6683" y="55"/>
                        <a:pt x="6566" y="1"/>
                        <a:pt x="64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56;p47"/>
                <p:cNvSpPr/>
                <p:nvPr/>
              </p:nvSpPr>
              <p:spPr>
                <a:xfrm>
                  <a:off x="5519557" y="1088423"/>
                  <a:ext cx="44476" cy="37346"/>
                </a:xfrm>
                <a:custGeom>
                  <a:avLst/>
                  <a:gdLst/>
                  <a:ahLst/>
                  <a:cxnLst/>
                  <a:rect l="l" t="t" r="r" b="b"/>
                  <a:pathLst>
                    <a:path w="2851" h="2394" extrusionOk="0">
                      <a:moveTo>
                        <a:pt x="2320" y="0"/>
                      </a:moveTo>
                      <a:cubicBezTo>
                        <a:pt x="2232" y="0"/>
                        <a:pt x="2141" y="24"/>
                        <a:pt x="2054" y="74"/>
                      </a:cubicBezTo>
                      <a:cubicBezTo>
                        <a:pt x="1366" y="472"/>
                        <a:pt x="786" y="980"/>
                        <a:pt x="315" y="1595"/>
                      </a:cubicBezTo>
                      <a:cubicBezTo>
                        <a:pt x="0" y="1910"/>
                        <a:pt x="226" y="2394"/>
                        <a:pt x="634" y="2394"/>
                      </a:cubicBezTo>
                      <a:cubicBezTo>
                        <a:pt x="648" y="2394"/>
                        <a:pt x="663" y="2393"/>
                        <a:pt x="677" y="2392"/>
                      </a:cubicBezTo>
                      <a:cubicBezTo>
                        <a:pt x="822" y="2356"/>
                        <a:pt x="931" y="2320"/>
                        <a:pt x="1040" y="2211"/>
                      </a:cubicBezTo>
                      <a:cubicBezTo>
                        <a:pt x="1438" y="1668"/>
                        <a:pt x="1945" y="1233"/>
                        <a:pt x="2525" y="907"/>
                      </a:cubicBezTo>
                      <a:cubicBezTo>
                        <a:pt x="2778" y="798"/>
                        <a:pt x="2851" y="472"/>
                        <a:pt x="2742" y="255"/>
                      </a:cubicBezTo>
                      <a:cubicBezTo>
                        <a:pt x="2647" y="89"/>
                        <a:pt x="2489" y="0"/>
                        <a:pt x="23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57;p47"/>
                <p:cNvSpPr/>
                <p:nvPr/>
              </p:nvSpPr>
              <p:spPr>
                <a:xfrm>
                  <a:off x="5895142" y="2207801"/>
                  <a:ext cx="92118" cy="88171"/>
                </a:xfrm>
                <a:custGeom>
                  <a:avLst/>
                  <a:gdLst/>
                  <a:ahLst/>
                  <a:cxnLst/>
                  <a:rect l="l" t="t" r="r" b="b"/>
                  <a:pathLst>
                    <a:path w="5905" h="5652" extrusionOk="0">
                      <a:moveTo>
                        <a:pt x="5253" y="1"/>
                      </a:moveTo>
                      <a:cubicBezTo>
                        <a:pt x="3912" y="1"/>
                        <a:pt x="797" y="3913"/>
                        <a:pt x="182" y="4927"/>
                      </a:cubicBezTo>
                      <a:cubicBezTo>
                        <a:pt x="0" y="5144"/>
                        <a:pt x="73" y="5434"/>
                        <a:pt x="326" y="5579"/>
                      </a:cubicBezTo>
                      <a:cubicBezTo>
                        <a:pt x="399" y="5615"/>
                        <a:pt x="471" y="5651"/>
                        <a:pt x="544" y="5651"/>
                      </a:cubicBezTo>
                      <a:cubicBezTo>
                        <a:pt x="725" y="5651"/>
                        <a:pt x="870" y="5579"/>
                        <a:pt x="942" y="5434"/>
                      </a:cubicBezTo>
                      <a:cubicBezTo>
                        <a:pt x="1956" y="3840"/>
                        <a:pt x="4637" y="979"/>
                        <a:pt x="5253" y="943"/>
                      </a:cubicBezTo>
                      <a:cubicBezTo>
                        <a:pt x="5904" y="943"/>
                        <a:pt x="5904" y="1"/>
                        <a:pt x="52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58;p47"/>
                <p:cNvSpPr/>
                <p:nvPr/>
              </p:nvSpPr>
              <p:spPr>
                <a:xfrm>
                  <a:off x="5972549" y="2200578"/>
                  <a:ext cx="66768" cy="62618"/>
                </a:xfrm>
                <a:custGeom>
                  <a:avLst/>
                  <a:gdLst/>
                  <a:ahLst/>
                  <a:cxnLst/>
                  <a:rect l="l" t="t" r="r" b="b"/>
                  <a:pathLst>
                    <a:path w="4280" h="4014" extrusionOk="0">
                      <a:moveTo>
                        <a:pt x="3613" y="0"/>
                      </a:moveTo>
                      <a:cubicBezTo>
                        <a:pt x="3490" y="0"/>
                        <a:pt x="3364" y="51"/>
                        <a:pt x="3261" y="174"/>
                      </a:cubicBezTo>
                      <a:cubicBezTo>
                        <a:pt x="2754" y="754"/>
                        <a:pt x="2210" y="1297"/>
                        <a:pt x="1631" y="1804"/>
                      </a:cubicBezTo>
                      <a:cubicBezTo>
                        <a:pt x="1160" y="2239"/>
                        <a:pt x="653" y="2710"/>
                        <a:pt x="182" y="3217"/>
                      </a:cubicBezTo>
                      <a:cubicBezTo>
                        <a:pt x="1" y="3398"/>
                        <a:pt x="37" y="3687"/>
                        <a:pt x="254" y="3869"/>
                      </a:cubicBezTo>
                      <a:cubicBezTo>
                        <a:pt x="327" y="3941"/>
                        <a:pt x="435" y="4013"/>
                        <a:pt x="544" y="4013"/>
                      </a:cubicBezTo>
                      <a:cubicBezTo>
                        <a:pt x="689" y="4013"/>
                        <a:pt x="798" y="3941"/>
                        <a:pt x="906" y="3832"/>
                      </a:cubicBezTo>
                      <a:cubicBezTo>
                        <a:pt x="1341" y="3398"/>
                        <a:pt x="1812" y="2927"/>
                        <a:pt x="2283" y="2492"/>
                      </a:cubicBezTo>
                      <a:cubicBezTo>
                        <a:pt x="2898" y="1949"/>
                        <a:pt x="3442" y="1369"/>
                        <a:pt x="3985" y="790"/>
                      </a:cubicBezTo>
                      <a:cubicBezTo>
                        <a:pt x="4280" y="415"/>
                        <a:pt x="3960" y="0"/>
                        <a:pt x="36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59;p47"/>
                <p:cNvSpPr/>
                <p:nvPr/>
              </p:nvSpPr>
              <p:spPr>
                <a:xfrm>
                  <a:off x="5653295" y="1253830"/>
                  <a:ext cx="46348" cy="54990"/>
                </a:xfrm>
                <a:custGeom>
                  <a:avLst/>
                  <a:gdLst/>
                  <a:ahLst/>
                  <a:cxnLst/>
                  <a:rect l="l" t="t" r="r" b="b"/>
                  <a:pathLst>
                    <a:path w="2971" h="3525" extrusionOk="0">
                      <a:moveTo>
                        <a:pt x="2423" y="1"/>
                      </a:moveTo>
                      <a:cubicBezTo>
                        <a:pt x="2312" y="1"/>
                        <a:pt x="2199" y="38"/>
                        <a:pt x="2102" y="120"/>
                      </a:cubicBezTo>
                      <a:cubicBezTo>
                        <a:pt x="1558" y="663"/>
                        <a:pt x="1087" y="1243"/>
                        <a:pt x="725" y="1931"/>
                      </a:cubicBezTo>
                      <a:cubicBezTo>
                        <a:pt x="544" y="2257"/>
                        <a:pt x="363" y="2547"/>
                        <a:pt x="182" y="2800"/>
                      </a:cubicBezTo>
                      <a:cubicBezTo>
                        <a:pt x="1" y="2981"/>
                        <a:pt x="37" y="3307"/>
                        <a:pt x="254" y="3452"/>
                      </a:cubicBezTo>
                      <a:cubicBezTo>
                        <a:pt x="327" y="3489"/>
                        <a:pt x="435" y="3525"/>
                        <a:pt x="544" y="3525"/>
                      </a:cubicBezTo>
                      <a:cubicBezTo>
                        <a:pt x="689" y="3525"/>
                        <a:pt x="834" y="3452"/>
                        <a:pt x="906" y="3344"/>
                      </a:cubicBezTo>
                      <a:cubicBezTo>
                        <a:pt x="1124" y="3054"/>
                        <a:pt x="1341" y="2764"/>
                        <a:pt x="1522" y="2402"/>
                      </a:cubicBezTo>
                      <a:cubicBezTo>
                        <a:pt x="1848" y="1822"/>
                        <a:pt x="2246" y="1315"/>
                        <a:pt x="2717" y="844"/>
                      </a:cubicBezTo>
                      <a:cubicBezTo>
                        <a:pt x="2935" y="663"/>
                        <a:pt x="2971" y="374"/>
                        <a:pt x="2790" y="156"/>
                      </a:cubicBezTo>
                      <a:cubicBezTo>
                        <a:pt x="2690" y="57"/>
                        <a:pt x="2558" y="1"/>
                        <a:pt x="24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60;p47"/>
                <p:cNvSpPr/>
                <p:nvPr/>
              </p:nvSpPr>
              <p:spPr>
                <a:xfrm>
                  <a:off x="5717458" y="1246482"/>
                  <a:ext cx="39406" cy="33056"/>
                </a:xfrm>
                <a:custGeom>
                  <a:avLst/>
                  <a:gdLst/>
                  <a:ahLst/>
                  <a:cxnLst/>
                  <a:rect l="l" t="t" r="r" b="b"/>
                  <a:pathLst>
                    <a:path w="2526" h="2119" extrusionOk="0">
                      <a:moveTo>
                        <a:pt x="1813" y="0"/>
                      </a:moveTo>
                      <a:cubicBezTo>
                        <a:pt x="1710" y="0"/>
                        <a:pt x="1602" y="36"/>
                        <a:pt x="1502" y="120"/>
                      </a:cubicBezTo>
                      <a:cubicBezTo>
                        <a:pt x="1104" y="482"/>
                        <a:pt x="705" y="917"/>
                        <a:pt x="307" y="1315"/>
                      </a:cubicBezTo>
                      <a:cubicBezTo>
                        <a:pt x="1" y="1621"/>
                        <a:pt x="205" y="2119"/>
                        <a:pt x="591" y="2119"/>
                      </a:cubicBezTo>
                      <a:cubicBezTo>
                        <a:pt x="616" y="2119"/>
                        <a:pt x="642" y="2117"/>
                        <a:pt x="669" y="2112"/>
                      </a:cubicBezTo>
                      <a:cubicBezTo>
                        <a:pt x="778" y="2112"/>
                        <a:pt x="922" y="2076"/>
                        <a:pt x="995" y="1967"/>
                      </a:cubicBezTo>
                      <a:cubicBezTo>
                        <a:pt x="1357" y="1569"/>
                        <a:pt x="1756" y="1171"/>
                        <a:pt x="2154" y="808"/>
                      </a:cubicBezTo>
                      <a:cubicBezTo>
                        <a:pt x="2525" y="494"/>
                        <a:pt x="2199" y="0"/>
                        <a:pt x="18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61;p47"/>
                <p:cNvSpPr/>
                <p:nvPr/>
              </p:nvSpPr>
              <p:spPr>
                <a:xfrm>
                  <a:off x="4952637" y="2273945"/>
                  <a:ext cx="55505" cy="62150"/>
                </a:xfrm>
                <a:custGeom>
                  <a:avLst/>
                  <a:gdLst/>
                  <a:ahLst/>
                  <a:cxnLst/>
                  <a:rect l="l" t="t" r="r" b="b"/>
                  <a:pathLst>
                    <a:path w="3558" h="3984" extrusionOk="0">
                      <a:moveTo>
                        <a:pt x="2894" y="0"/>
                      </a:moveTo>
                      <a:cubicBezTo>
                        <a:pt x="2786" y="0"/>
                        <a:pt x="2673" y="43"/>
                        <a:pt x="2572" y="144"/>
                      </a:cubicBezTo>
                      <a:cubicBezTo>
                        <a:pt x="1956" y="759"/>
                        <a:pt x="1377" y="1448"/>
                        <a:pt x="906" y="2172"/>
                      </a:cubicBezTo>
                      <a:cubicBezTo>
                        <a:pt x="688" y="2534"/>
                        <a:pt x="435" y="2896"/>
                        <a:pt x="145" y="3222"/>
                      </a:cubicBezTo>
                      <a:cubicBezTo>
                        <a:pt x="0" y="3440"/>
                        <a:pt x="36" y="3729"/>
                        <a:pt x="254" y="3911"/>
                      </a:cubicBezTo>
                      <a:cubicBezTo>
                        <a:pt x="326" y="3947"/>
                        <a:pt x="435" y="3983"/>
                        <a:pt x="544" y="3983"/>
                      </a:cubicBezTo>
                      <a:cubicBezTo>
                        <a:pt x="688" y="3983"/>
                        <a:pt x="797" y="3947"/>
                        <a:pt x="906" y="3802"/>
                      </a:cubicBezTo>
                      <a:cubicBezTo>
                        <a:pt x="1196" y="3476"/>
                        <a:pt x="1449" y="3077"/>
                        <a:pt x="1703" y="2715"/>
                      </a:cubicBezTo>
                      <a:cubicBezTo>
                        <a:pt x="2137" y="2027"/>
                        <a:pt x="2644" y="1411"/>
                        <a:pt x="3224" y="796"/>
                      </a:cubicBezTo>
                      <a:cubicBezTo>
                        <a:pt x="3558" y="462"/>
                        <a:pt x="3251" y="0"/>
                        <a:pt x="2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 name="Rectangle 14"/>
              <p:cNvSpPr/>
              <p:nvPr/>
            </p:nvSpPr>
            <p:spPr>
              <a:xfrm>
                <a:off x="3161301" y="1767517"/>
                <a:ext cx="615357" cy="371363"/>
              </a:xfrm>
              <a:custGeom>
                <a:avLst/>
                <a:gdLst>
                  <a:gd name="connsiteX0" fmla="*/ 0 w 1059873"/>
                  <a:gd name="connsiteY0" fmla="*/ 0 h 561109"/>
                  <a:gd name="connsiteX1" fmla="*/ 1059873 w 1059873"/>
                  <a:gd name="connsiteY1" fmla="*/ 0 h 561109"/>
                  <a:gd name="connsiteX2" fmla="*/ 1059873 w 1059873"/>
                  <a:gd name="connsiteY2" fmla="*/ 561109 h 561109"/>
                  <a:gd name="connsiteX3" fmla="*/ 0 w 1059873"/>
                  <a:gd name="connsiteY3" fmla="*/ 561109 h 561109"/>
                  <a:gd name="connsiteX4" fmla="*/ 0 w 1059873"/>
                  <a:gd name="connsiteY4" fmla="*/ 0 h 561109"/>
                  <a:gd name="connsiteX0" fmla="*/ 23813 w 1059873"/>
                  <a:gd name="connsiteY0" fmla="*/ 23812 h 561109"/>
                  <a:gd name="connsiteX1" fmla="*/ 1059873 w 1059873"/>
                  <a:gd name="connsiteY1" fmla="*/ 0 h 561109"/>
                  <a:gd name="connsiteX2" fmla="*/ 1059873 w 1059873"/>
                  <a:gd name="connsiteY2" fmla="*/ 561109 h 561109"/>
                  <a:gd name="connsiteX3" fmla="*/ 0 w 1059873"/>
                  <a:gd name="connsiteY3" fmla="*/ 561109 h 561109"/>
                  <a:gd name="connsiteX4" fmla="*/ 23813 w 1059873"/>
                  <a:gd name="connsiteY4" fmla="*/ 23812 h 561109"/>
                  <a:gd name="connsiteX0" fmla="*/ 33338 w 1059873"/>
                  <a:gd name="connsiteY0" fmla="*/ 66675 h 561109"/>
                  <a:gd name="connsiteX1" fmla="*/ 1059873 w 1059873"/>
                  <a:gd name="connsiteY1" fmla="*/ 0 h 561109"/>
                  <a:gd name="connsiteX2" fmla="*/ 1059873 w 1059873"/>
                  <a:gd name="connsiteY2" fmla="*/ 561109 h 561109"/>
                  <a:gd name="connsiteX3" fmla="*/ 0 w 1059873"/>
                  <a:gd name="connsiteY3" fmla="*/ 561109 h 561109"/>
                  <a:gd name="connsiteX4" fmla="*/ 33338 w 1059873"/>
                  <a:gd name="connsiteY4" fmla="*/ 66675 h 561109"/>
                  <a:gd name="connsiteX0" fmla="*/ 38101 w 1059873"/>
                  <a:gd name="connsiteY0" fmla="*/ 28575 h 561109"/>
                  <a:gd name="connsiteX1" fmla="*/ 1059873 w 1059873"/>
                  <a:gd name="connsiteY1" fmla="*/ 0 h 561109"/>
                  <a:gd name="connsiteX2" fmla="*/ 1059873 w 1059873"/>
                  <a:gd name="connsiteY2" fmla="*/ 561109 h 561109"/>
                  <a:gd name="connsiteX3" fmla="*/ 0 w 1059873"/>
                  <a:gd name="connsiteY3" fmla="*/ 561109 h 561109"/>
                  <a:gd name="connsiteX4" fmla="*/ 38101 w 1059873"/>
                  <a:gd name="connsiteY4" fmla="*/ 28575 h 561109"/>
                  <a:gd name="connsiteX0" fmla="*/ 138114 w 1159886"/>
                  <a:gd name="connsiteY0" fmla="*/ 28575 h 561109"/>
                  <a:gd name="connsiteX1" fmla="*/ 1159886 w 1159886"/>
                  <a:gd name="connsiteY1" fmla="*/ 0 h 561109"/>
                  <a:gd name="connsiteX2" fmla="*/ 1159886 w 1159886"/>
                  <a:gd name="connsiteY2" fmla="*/ 561109 h 561109"/>
                  <a:gd name="connsiteX3" fmla="*/ 0 w 1159886"/>
                  <a:gd name="connsiteY3" fmla="*/ 551584 h 561109"/>
                  <a:gd name="connsiteX4" fmla="*/ 138114 w 1159886"/>
                  <a:gd name="connsiteY4" fmla="*/ 28575 h 561109"/>
                  <a:gd name="connsiteX0" fmla="*/ 138114 w 1259898"/>
                  <a:gd name="connsiteY0" fmla="*/ 0 h 532534"/>
                  <a:gd name="connsiteX1" fmla="*/ 1259898 w 1259898"/>
                  <a:gd name="connsiteY1" fmla="*/ 19050 h 532534"/>
                  <a:gd name="connsiteX2" fmla="*/ 1159886 w 1259898"/>
                  <a:gd name="connsiteY2" fmla="*/ 532534 h 532534"/>
                  <a:gd name="connsiteX3" fmla="*/ 0 w 1259898"/>
                  <a:gd name="connsiteY3" fmla="*/ 523009 h 532534"/>
                  <a:gd name="connsiteX4" fmla="*/ 138114 w 1259898"/>
                  <a:gd name="connsiteY4" fmla="*/ 0 h 532534"/>
                  <a:gd name="connsiteX0" fmla="*/ 138114 w 1259898"/>
                  <a:gd name="connsiteY0" fmla="*/ 0 h 570634"/>
                  <a:gd name="connsiteX1" fmla="*/ 1259898 w 1259898"/>
                  <a:gd name="connsiteY1" fmla="*/ 19050 h 570634"/>
                  <a:gd name="connsiteX2" fmla="*/ 1112261 w 1259898"/>
                  <a:gd name="connsiteY2" fmla="*/ 570634 h 570634"/>
                  <a:gd name="connsiteX3" fmla="*/ 0 w 1259898"/>
                  <a:gd name="connsiteY3" fmla="*/ 523009 h 570634"/>
                  <a:gd name="connsiteX4" fmla="*/ 138114 w 1259898"/>
                  <a:gd name="connsiteY4"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38114 w 1259898"/>
                  <a:gd name="connsiteY0" fmla="*/ 0 h 570634"/>
                  <a:gd name="connsiteX1" fmla="*/ 1259898 w 1259898"/>
                  <a:gd name="connsiteY1" fmla="*/ 19050 h 570634"/>
                  <a:gd name="connsiteX2" fmla="*/ 1112261 w 1259898"/>
                  <a:gd name="connsiteY2" fmla="*/ 570634 h 570634"/>
                  <a:gd name="connsiteX3" fmla="*/ 255877 w 1259898"/>
                  <a:gd name="connsiteY3" fmla="*/ 548119 h 570634"/>
                  <a:gd name="connsiteX4" fmla="*/ 0 w 1259898"/>
                  <a:gd name="connsiteY4" fmla="*/ 523009 h 570634"/>
                  <a:gd name="connsiteX5" fmla="*/ 138114 w 1259898"/>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47639 w 1269423"/>
                  <a:gd name="connsiteY0" fmla="*/ 0 h 570634"/>
                  <a:gd name="connsiteX1" fmla="*/ 1269423 w 1269423"/>
                  <a:gd name="connsiteY1" fmla="*/ 19050 h 570634"/>
                  <a:gd name="connsiteX2" fmla="*/ 1121786 w 1269423"/>
                  <a:gd name="connsiteY2" fmla="*/ 570634 h 570634"/>
                  <a:gd name="connsiteX3" fmla="*/ 265402 w 1269423"/>
                  <a:gd name="connsiteY3" fmla="*/ 548119 h 570634"/>
                  <a:gd name="connsiteX4" fmla="*/ 0 w 1269423"/>
                  <a:gd name="connsiteY4" fmla="*/ 508722 h 570634"/>
                  <a:gd name="connsiteX5" fmla="*/ 147639 w 1269423"/>
                  <a:gd name="connsiteY5" fmla="*/ 0 h 570634"/>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0 h 556347"/>
                  <a:gd name="connsiteX1" fmla="*/ 1269423 w 1269423"/>
                  <a:gd name="connsiteY1" fmla="*/ 4763 h 556347"/>
                  <a:gd name="connsiteX2" fmla="*/ 1121786 w 1269423"/>
                  <a:gd name="connsiteY2" fmla="*/ 556347 h 556347"/>
                  <a:gd name="connsiteX3" fmla="*/ 265402 w 1269423"/>
                  <a:gd name="connsiteY3" fmla="*/ 533832 h 556347"/>
                  <a:gd name="connsiteX4" fmla="*/ 0 w 1269423"/>
                  <a:gd name="connsiteY4" fmla="*/ 494435 h 556347"/>
                  <a:gd name="connsiteX5" fmla="*/ 123826 w 1269423"/>
                  <a:gd name="connsiteY5" fmla="*/ 0 h 556347"/>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47869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47869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7394 h 604216"/>
                  <a:gd name="connsiteX1" fmla="*/ 465428 w 1269423"/>
                  <a:gd name="connsiteY1" fmla="*/ 14964 h 604216"/>
                  <a:gd name="connsiteX2" fmla="*/ 1269423 w 1269423"/>
                  <a:gd name="connsiteY2" fmla="*/ 52632 h 604216"/>
                  <a:gd name="connsiteX3" fmla="*/ 1121786 w 1269423"/>
                  <a:gd name="connsiteY3" fmla="*/ 604216 h 604216"/>
                  <a:gd name="connsiteX4" fmla="*/ 265402 w 1269423"/>
                  <a:gd name="connsiteY4" fmla="*/ 581701 h 604216"/>
                  <a:gd name="connsiteX5" fmla="*/ 0 w 1269423"/>
                  <a:gd name="connsiteY5" fmla="*/ 542304 h 604216"/>
                  <a:gd name="connsiteX6" fmla="*/ 123826 w 1269423"/>
                  <a:gd name="connsiteY6" fmla="*/ 57394 h 604216"/>
                  <a:gd name="connsiteX0" fmla="*/ 123826 w 1269423"/>
                  <a:gd name="connsiteY0" fmla="*/ 50744 h 597566"/>
                  <a:gd name="connsiteX1" fmla="*/ 465428 w 1269423"/>
                  <a:gd name="connsiteY1" fmla="*/ 8314 h 597566"/>
                  <a:gd name="connsiteX2" fmla="*/ 598778 w 1269423"/>
                  <a:gd name="connsiteY2" fmla="*/ 32126 h 597566"/>
                  <a:gd name="connsiteX3" fmla="*/ 1269423 w 1269423"/>
                  <a:gd name="connsiteY3" fmla="*/ 45982 h 597566"/>
                  <a:gd name="connsiteX4" fmla="*/ 1121786 w 1269423"/>
                  <a:gd name="connsiteY4" fmla="*/ 597566 h 597566"/>
                  <a:gd name="connsiteX5" fmla="*/ 265402 w 1269423"/>
                  <a:gd name="connsiteY5" fmla="*/ 575051 h 597566"/>
                  <a:gd name="connsiteX6" fmla="*/ 0 w 1269423"/>
                  <a:gd name="connsiteY6" fmla="*/ 535654 h 597566"/>
                  <a:gd name="connsiteX7" fmla="*/ 123826 w 1269423"/>
                  <a:gd name="connsiteY7" fmla="*/ 50744 h 597566"/>
                  <a:gd name="connsiteX0" fmla="*/ 123826 w 1269423"/>
                  <a:gd name="connsiteY0" fmla="*/ 49637 h 596459"/>
                  <a:gd name="connsiteX1" fmla="*/ 465428 w 1269423"/>
                  <a:gd name="connsiteY1" fmla="*/ 7207 h 596459"/>
                  <a:gd name="connsiteX2" fmla="*/ 598778 w 1269423"/>
                  <a:gd name="connsiteY2" fmla="*/ 31019 h 596459"/>
                  <a:gd name="connsiteX3" fmla="*/ 794041 w 1269423"/>
                  <a:gd name="connsiteY3" fmla="*/ 35782 h 596459"/>
                  <a:gd name="connsiteX4" fmla="*/ 1269423 w 1269423"/>
                  <a:gd name="connsiteY4" fmla="*/ 44875 h 596459"/>
                  <a:gd name="connsiteX5" fmla="*/ 1121786 w 1269423"/>
                  <a:gd name="connsiteY5" fmla="*/ 596459 h 596459"/>
                  <a:gd name="connsiteX6" fmla="*/ 265402 w 1269423"/>
                  <a:gd name="connsiteY6" fmla="*/ 573944 h 596459"/>
                  <a:gd name="connsiteX7" fmla="*/ 0 w 1269423"/>
                  <a:gd name="connsiteY7" fmla="*/ 534547 h 596459"/>
                  <a:gd name="connsiteX8" fmla="*/ 123826 w 1269423"/>
                  <a:gd name="connsiteY8" fmla="*/ 49637 h 596459"/>
                  <a:gd name="connsiteX0" fmla="*/ 123826 w 1269423"/>
                  <a:gd name="connsiteY0" fmla="*/ 43695 h 590517"/>
                  <a:gd name="connsiteX1" fmla="*/ 465428 w 1269423"/>
                  <a:gd name="connsiteY1" fmla="*/ 1265 h 590517"/>
                  <a:gd name="connsiteX2" fmla="*/ 598778 w 1269423"/>
                  <a:gd name="connsiteY2" fmla="*/ 25077 h 590517"/>
                  <a:gd name="connsiteX3" fmla="*/ 808329 w 1269423"/>
                  <a:gd name="connsiteY3" fmla="*/ 63177 h 590517"/>
                  <a:gd name="connsiteX4" fmla="*/ 1269423 w 1269423"/>
                  <a:gd name="connsiteY4" fmla="*/ 38933 h 590517"/>
                  <a:gd name="connsiteX5" fmla="*/ 1121786 w 1269423"/>
                  <a:gd name="connsiteY5" fmla="*/ 590517 h 590517"/>
                  <a:gd name="connsiteX6" fmla="*/ 265402 w 1269423"/>
                  <a:gd name="connsiteY6" fmla="*/ 568002 h 590517"/>
                  <a:gd name="connsiteX7" fmla="*/ 0 w 1269423"/>
                  <a:gd name="connsiteY7" fmla="*/ 528605 h 590517"/>
                  <a:gd name="connsiteX8" fmla="*/ 123826 w 1269423"/>
                  <a:gd name="connsiteY8" fmla="*/ 43695 h 590517"/>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598778 w 1269423"/>
                  <a:gd name="connsiteY2" fmla="*/ 31018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60691 w 1269423"/>
                  <a:gd name="connsiteY2" fmla="*/ 5483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9636 h 596458"/>
                  <a:gd name="connsiteX1" fmla="*/ 465428 w 1269423"/>
                  <a:gd name="connsiteY1" fmla="*/ 7206 h 596458"/>
                  <a:gd name="connsiteX2" fmla="*/ 679741 w 1269423"/>
                  <a:gd name="connsiteY2" fmla="*/ 73880 h 596458"/>
                  <a:gd name="connsiteX3" fmla="*/ 865479 w 1269423"/>
                  <a:gd name="connsiteY3" fmla="*/ 35780 h 596458"/>
                  <a:gd name="connsiteX4" fmla="*/ 1269423 w 1269423"/>
                  <a:gd name="connsiteY4" fmla="*/ 44874 h 596458"/>
                  <a:gd name="connsiteX5" fmla="*/ 1121786 w 1269423"/>
                  <a:gd name="connsiteY5" fmla="*/ 596458 h 596458"/>
                  <a:gd name="connsiteX6" fmla="*/ 265402 w 1269423"/>
                  <a:gd name="connsiteY6" fmla="*/ 573943 h 596458"/>
                  <a:gd name="connsiteX7" fmla="*/ 0 w 1269423"/>
                  <a:gd name="connsiteY7" fmla="*/ 534546 h 596458"/>
                  <a:gd name="connsiteX8" fmla="*/ 123826 w 1269423"/>
                  <a:gd name="connsiteY8" fmla="*/ 49636 h 596458"/>
                  <a:gd name="connsiteX0" fmla="*/ 123826 w 1269423"/>
                  <a:gd name="connsiteY0" fmla="*/ 45668 h 592490"/>
                  <a:gd name="connsiteX1" fmla="*/ 465428 w 1269423"/>
                  <a:gd name="connsiteY1" fmla="*/ 3238 h 592490"/>
                  <a:gd name="connsiteX2" fmla="*/ 679741 w 1269423"/>
                  <a:gd name="connsiteY2" fmla="*/ 69912 h 592490"/>
                  <a:gd name="connsiteX3" fmla="*/ 865479 w 1269423"/>
                  <a:gd name="connsiteY3" fmla="*/ 31812 h 592490"/>
                  <a:gd name="connsiteX4" fmla="*/ 1065503 w 1269423"/>
                  <a:gd name="connsiteY4" fmla="*/ 50863 h 592490"/>
                  <a:gd name="connsiteX5" fmla="*/ 1269423 w 1269423"/>
                  <a:gd name="connsiteY5" fmla="*/ 40906 h 592490"/>
                  <a:gd name="connsiteX6" fmla="*/ 1121786 w 1269423"/>
                  <a:gd name="connsiteY6" fmla="*/ 592490 h 592490"/>
                  <a:gd name="connsiteX7" fmla="*/ 265402 w 1269423"/>
                  <a:gd name="connsiteY7" fmla="*/ 569975 h 592490"/>
                  <a:gd name="connsiteX8" fmla="*/ 0 w 1269423"/>
                  <a:gd name="connsiteY8" fmla="*/ 530578 h 592490"/>
                  <a:gd name="connsiteX9" fmla="*/ 123826 w 1269423"/>
                  <a:gd name="connsiteY9" fmla="*/ 45668 h 59249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65503 w 1269423"/>
                  <a:gd name="connsiteY4" fmla="*/ 4814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46453 w 1269423"/>
                  <a:gd name="connsiteY4" fmla="*/ 5766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67194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265402 w 1269423"/>
                  <a:gd name="connsiteY7" fmla="*/ 567256 h 589771"/>
                  <a:gd name="connsiteX8" fmla="*/ 0 w 1269423"/>
                  <a:gd name="connsiteY8" fmla="*/ 527859 h 589771"/>
                  <a:gd name="connsiteX9" fmla="*/ 123826 w 1269423"/>
                  <a:gd name="connsiteY9" fmla="*/ 42949 h 589771"/>
                  <a:gd name="connsiteX0" fmla="*/ 123826 w 1269423"/>
                  <a:gd name="connsiteY0" fmla="*/ 42949 h 621268"/>
                  <a:gd name="connsiteX1" fmla="*/ 465428 w 1269423"/>
                  <a:gd name="connsiteY1" fmla="*/ 519 h 621268"/>
                  <a:gd name="connsiteX2" fmla="*/ 679741 w 1269423"/>
                  <a:gd name="connsiteY2" fmla="*/ 67193 h 621268"/>
                  <a:gd name="connsiteX3" fmla="*/ 865479 w 1269423"/>
                  <a:gd name="connsiteY3" fmla="*/ 29093 h 621268"/>
                  <a:gd name="connsiteX4" fmla="*/ 1051215 w 1269423"/>
                  <a:gd name="connsiteY4" fmla="*/ 76719 h 621268"/>
                  <a:gd name="connsiteX5" fmla="*/ 1269423 w 1269423"/>
                  <a:gd name="connsiteY5" fmla="*/ 38187 h 621268"/>
                  <a:gd name="connsiteX6" fmla="*/ 1121786 w 1269423"/>
                  <a:gd name="connsiteY6" fmla="*/ 589771 h 621268"/>
                  <a:gd name="connsiteX7" fmla="*/ 446378 w 1269423"/>
                  <a:gd name="connsiteY7" fmla="*/ 543444 h 621268"/>
                  <a:gd name="connsiteX8" fmla="*/ 265402 w 1269423"/>
                  <a:gd name="connsiteY8" fmla="*/ 567256 h 621268"/>
                  <a:gd name="connsiteX9" fmla="*/ 0 w 1269423"/>
                  <a:gd name="connsiteY9" fmla="*/ 527859 h 621268"/>
                  <a:gd name="connsiteX10" fmla="*/ 123826 w 1269423"/>
                  <a:gd name="connsiteY10" fmla="*/ 42949 h 621268"/>
                  <a:gd name="connsiteX0" fmla="*/ 123826 w 1269423"/>
                  <a:gd name="connsiteY0" fmla="*/ 42949 h 619818"/>
                  <a:gd name="connsiteX1" fmla="*/ 465428 w 1269423"/>
                  <a:gd name="connsiteY1" fmla="*/ 519 h 619818"/>
                  <a:gd name="connsiteX2" fmla="*/ 679741 w 1269423"/>
                  <a:gd name="connsiteY2" fmla="*/ 67193 h 619818"/>
                  <a:gd name="connsiteX3" fmla="*/ 865479 w 1269423"/>
                  <a:gd name="connsiteY3" fmla="*/ 29093 h 619818"/>
                  <a:gd name="connsiteX4" fmla="*/ 1051215 w 1269423"/>
                  <a:gd name="connsiteY4" fmla="*/ 76719 h 619818"/>
                  <a:gd name="connsiteX5" fmla="*/ 1269423 w 1269423"/>
                  <a:gd name="connsiteY5" fmla="*/ 38187 h 619818"/>
                  <a:gd name="connsiteX6" fmla="*/ 1121786 w 1269423"/>
                  <a:gd name="connsiteY6" fmla="*/ 589771 h 619818"/>
                  <a:gd name="connsiteX7" fmla="*/ 470191 w 1269423"/>
                  <a:gd name="connsiteY7" fmla="*/ 533919 h 619818"/>
                  <a:gd name="connsiteX8" fmla="*/ 265402 w 1269423"/>
                  <a:gd name="connsiteY8" fmla="*/ 567256 h 619818"/>
                  <a:gd name="connsiteX9" fmla="*/ 0 w 1269423"/>
                  <a:gd name="connsiteY9" fmla="*/ 527859 h 619818"/>
                  <a:gd name="connsiteX10" fmla="*/ 123826 w 1269423"/>
                  <a:gd name="connsiteY10" fmla="*/ 42949 h 619818"/>
                  <a:gd name="connsiteX0" fmla="*/ 123826 w 1269423"/>
                  <a:gd name="connsiteY0" fmla="*/ 42949 h 620230"/>
                  <a:gd name="connsiteX1" fmla="*/ 465428 w 1269423"/>
                  <a:gd name="connsiteY1" fmla="*/ 519 h 620230"/>
                  <a:gd name="connsiteX2" fmla="*/ 679741 w 1269423"/>
                  <a:gd name="connsiteY2" fmla="*/ 67193 h 620230"/>
                  <a:gd name="connsiteX3" fmla="*/ 865479 w 1269423"/>
                  <a:gd name="connsiteY3" fmla="*/ 29093 h 620230"/>
                  <a:gd name="connsiteX4" fmla="*/ 1051215 w 1269423"/>
                  <a:gd name="connsiteY4" fmla="*/ 76719 h 620230"/>
                  <a:gd name="connsiteX5" fmla="*/ 1269423 w 1269423"/>
                  <a:gd name="connsiteY5" fmla="*/ 38187 h 620230"/>
                  <a:gd name="connsiteX6" fmla="*/ 1121786 w 1269423"/>
                  <a:gd name="connsiteY6" fmla="*/ 589771 h 620230"/>
                  <a:gd name="connsiteX7" fmla="*/ 755941 w 1269423"/>
                  <a:gd name="connsiteY7" fmla="*/ 533918 h 620230"/>
                  <a:gd name="connsiteX8" fmla="*/ 470191 w 1269423"/>
                  <a:gd name="connsiteY8" fmla="*/ 533919 h 620230"/>
                  <a:gd name="connsiteX9" fmla="*/ 265402 w 1269423"/>
                  <a:gd name="connsiteY9" fmla="*/ 567256 h 620230"/>
                  <a:gd name="connsiteX10" fmla="*/ 0 w 1269423"/>
                  <a:gd name="connsiteY10" fmla="*/ 527859 h 620230"/>
                  <a:gd name="connsiteX11" fmla="*/ 123826 w 1269423"/>
                  <a:gd name="connsiteY11" fmla="*/ 42949 h 620230"/>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27308"/>
                  <a:gd name="connsiteX1" fmla="*/ 465428 w 1269423"/>
                  <a:gd name="connsiteY1" fmla="*/ 519 h 627308"/>
                  <a:gd name="connsiteX2" fmla="*/ 679741 w 1269423"/>
                  <a:gd name="connsiteY2" fmla="*/ 67193 h 627308"/>
                  <a:gd name="connsiteX3" fmla="*/ 865479 w 1269423"/>
                  <a:gd name="connsiteY3" fmla="*/ 29093 h 627308"/>
                  <a:gd name="connsiteX4" fmla="*/ 1051215 w 1269423"/>
                  <a:gd name="connsiteY4" fmla="*/ 76719 h 627308"/>
                  <a:gd name="connsiteX5" fmla="*/ 1269423 w 1269423"/>
                  <a:gd name="connsiteY5" fmla="*/ 38187 h 627308"/>
                  <a:gd name="connsiteX6" fmla="*/ 1121786 w 1269423"/>
                  <a:gd name="connsiteY6" fmla="*/ 589771 h 627308"/>
                  <a:gd name="connsiteX7" fmla="*/ 755941 w 1269423"/>
                  <a:gd name="connsiteY7" fmla="*/ 572018 h 627308"/>
                  <a:gd name="connsiteX8" fmla="*/ 470191 w 1269423"/>
                  <a:gd name="connsiteY8" fmla="*/ 533919 h 627308"/>
                  <a:gd name="connsiteX9" fmla="*/ 265402 w 1269423"/>
                  <a:gd name="connsiteY9" fmla="*/ 567256 h 627308"/>
                  <a:gd name="connsiteX10" fmla="*/ 0 w 1269423"/>
                  <a:gd name="connsiteY10" fmla="*/ 527859 h 627308"/>
                  <a:gd name="connsiteX11" fmla="*/ 123826 w 1269423"/>
                  <a:gd name="connsiteY11" fmla="*/ 42949 h 627308"/>
                  <a:gd name="connsiteX0" fmla="*/ 123826 w 1269423"/>
                  <a:gd name="connsiteY0" fmla="*/ 42949 h 616060"/>
                  <a:gd name="connsiteX1" fmla="*/ 465428 w 1269423"/>
                  <a:gd name="connsiteY1" fmla="*/ 519 h 616060"/>
                  <a:gd name="connsiteX2" fmla="*/ 679741 w 1269423"/>
                  <a:gd name="connsiteY2" fmla="*/ 67193 h 616060"/>
                  <a:gd name="connsiteX3" fmla="*/ 865479 w 1269423"/>
                  <a:gd name="connsiteY3" fmla="*/ 29093 h 616060"/>
                  <a:gd name="connsiteX4" fmla="*/ 1051215 w 1269423"/>
                  <a:gd name="connsiteY4" fmla="*/ 76719 h 616060"/>
                  <a:gd name="connsiteX5" fmla="*/ 1269423 w 1269423"/>
                  <a:gd name="connsiteY5" fmla="*/ 38187 h 616060"/>
                  <a:gd name="connsiteX6" fmla="*/ 1121786 w 1269423"/>
                  <a:gd name="connsiteY6" fmla="*/ 589771 h 616060"/>
                  <a:gd name="connsiteX7" fmla="*/ 755941 w 1269423"/>
                  <a:gd name="connsiteY7" fmla="*/ 572018 h 616060"/>
                  <a:gd name="connsiteX8" fmla="*/ 470191 w 1269423"/>
                  <a:gd name="connsiteY8" fmla="*/ 533919 h 616060"/>
                  <a:gd name="connsiteX9" fmla="*/ 265402 w 1269423"/>
                  <a:gd name="connsiteY9" fmla="*/ 567256 h 616060"/>
                  <a:gd name="connsiteX10" fmla="*/ 0 w 1269423"/>
                  <a:gd name="connsiteY10" fmla="*/ 527859 h 616060"/>
                  <a:gd name="connsiteX11" fmla="*/ 123826 w 1269423"/>
                  <a:gd name="connsiteY11" fmla="*/ 42949 h 616060"/>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 name="connsiteX0" fmla="*/ 123826 w 1269423"/>
                  <a:gd name="connsiteY0" fmla="*/ 42949 h 589771"/>
                  <a:gd name="connsiteX1" fmla="*/ 465428 w 1269423"/>
                  <a:gd name="connsiteY1" fmla="*/ 519 h 589771"/>
                  <a:gd name="connsiteX2" fmla="*/ 679741 w 1269423"/>
                  <a:gd name="connsiteY2" fmla="*/ 67193 h 589771"/>
                  <a:gd name="connsiteX3" fmla="*/ 865479 w 1269423"/>
                  <a:gd name="connsiteY3" fmla="*/ 29093 h 589771"/>
                  <a:gd name="connsiteX4" fmla="*/ 1051215 w 1269423"/>
                  <a:gd name="connsiteY4" fmla="*/ 76719 h 589771"/>
                  <a:gd name="connsiteX5" fmla="*/ 1269423 w 1269423"/>
                  <a:gd name="connsiteY5" fmla="*/ 38187 h 589771"/>
                  <a:gd name="connsiteX6" fmla="*/ 1121786 w 1269423"/>
                  <a:gd name="connsiteY6" fmla="*/ 589771 h 589771"/>
                  <a:gd name="connsiteX7" fmla="*/ 755941 w 1269423"/>
                  <a:gd name="connsiteY7" fmla="*/ 572018 h 589771"/>
                  <a:gd name="connsiteX8" fmla="*/ 470191 w 1269423"/>
                  <a:gd name="connsiteY8" fmla="*/ 533919 h 589771"/>
                  <a:gd name="connsiteX9" fmla="*/ 265402 w 1269423"/>
                  <a:gd name="connsiteY9" fmla="*/ 567256 h 589771"/>
                  <a:gd name="connsiteX10" fmla="*/ 0 w 1269423"/>
                  <a:gd name="connsiteY10" fmla="*/ 527859 h 589771"/>
                  <a:gd name="connsiteX11" fmla="*/ 123826 w 1269423"/>
                  <a:gd name="connsiteY11" fmla="*/ 42949 h 589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9423" h="589771">
                    <a:moveTo>
                      <a:pt x="123826" y="42949"/>
                    </a:moveTo>
                    <a:cubicBezTo>
                      <a:pt x="210922" y="-17953"/>
                      <a:pt x="155433" y="99738"/>
                      <a:pt x="465428" y="519"/>
                    </a:cubicBezTo>
                    <a:cubicBezTo>
                      <a:pt x="545380" y="-6553"/>
                      <a:pt x="545742" y="60915"/>
                      <a:pt x="679741" y="67193"/>
                    </a:cubicBezTo>
                    <a:cubicBezTo>
                      <a:pt x="768641" y="68780"/>
                      <a:pt x="705142" y="51318"/>
                      <a:pt x="865479" y="29093"/>
                    </a:cubicBezTo>
                    <a:cubicBezTo>
                      <a:pt x="928185" y="17981"/>
                      <a:pt x="983891" y="75203"/>
                      <a:pt x="1051215" y="76719"/>
                    </a:cubicBezTo>
                    <a:cubicBezTo>
                      <a:pt x="1161401" y="82998"/>
                      <a:pt x="1177493" y="49515"/>
                      <a:pt x="1269423" y="38187"/>
                    </a:cubicBezTo>
                    <a:cubicBezTo>
                      <a:pt x="1220211" y="222048"/>
                      <a:pt x="1194810" y="410673"/>
                      <a:pt x="1121786" y="589771"/>
                    </a:cubicBezTo>
                    <a:cubicBezTo>
                      <a:pt x="987786" y="531900"/>
                      <a:pt x="897878" y="505127"/>
                      <a:pt x="755941" y="572018"/>
                    </a:cubicBezTo>
                    <a:cubicBezTo>
                      <a:pt x="547329" y="472222"/>
                      <a:pt x="541629" y="535506"/>
                      <a:pt x="470191" y="533919"/>
                    </a:cubicBezTo>
                    <a:cubicBezTo>
                      <a:pt x="398753" y="532332"/>
                      <a:pt x="339798" y="576203"/>
                      <a:pt x="265402" y="567256"/>
                    </a:cubicBezTo>
                    <a:cubicBezTo>
                      <a:pt x="108672" y="473161"/>
                      <a:pt x="85292" y="521942"/>
                      <a:pt x="0" y="527859"/>
                    </a:cubicBezTo>
                    <a:lnTo>
                      <a:pt x="123826" y="42949"/>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3042838" y="1727227"/>
              <a:ext cx="1129909" cy="400110"/>
            </a:xfrm>
            <a:prstGeom prst="rect">
              <a:avLst/>
            </a:prstGeom>
            <a:noFill/>
          </p:spPr>
          <p:txBody>
            <a:bodyPr wrap="square" rtlCol="0">
              <a:spAutoFit/>
            </a:bodyPr>
            <a:lstStyle/>
            <a:p>
              <a:r>
                <a:rPr lang="en-US" sz="2000" dirty="0" err="1">
                  <a:latin typeface="UTM Avo" panose="02040603050506020204" pitchFamily="18" charset="0"/>
                </a:rPr>
                <a:t>Gợi</a:t>
              </a:r>
              <a:r>
                <a:rPr lang="en-US" sz="2000" dirty="0">
                  <a:latin typeface="UTM Avo" panose="02040603050506020204" pitchFamily="18" charset="0"/>
                </a:rPr>
                <a:t> ý</a:t>
              </a:r>
            </a:p>
          </p:txBody>
        </p:sp>
      </p:grpSp>
      <p:sp>
        <p:nvSpPr>
          <p:cNvPr id="19" name="TextBox 18"/>
          <p:cNvSpPr txBox="1"/>
          <p:nvPr/>
        </p:nvSpPr>
        <p:spPr>
          <a:xfrm>
            <a:off x="1234208" y="2456863"/>
            <a:ext cx="4392897" cy="1585114"/>
          </a:xfrm>
          <a:prstGeom prst="rect">
            <a:avLst/>
          </a:prstGeom>
          <a:noFill/>
        </p:spPr>
        <p:txBody>
          <a:bodyPr wrap="square" rtlCol="0">
            <a:spAutoFit/>
          </a:bodyPr>
          <a:lstStyle/>
          <a:p>
            <a:pPr marL="342900" indent="-342900">
              <a:lnSpc>
                <a:spcPts val="3000"/>
              </a:lnSpc>
              <a:buFontTx/>
              <a:buChar char="-"/>
            </a:pPr>
            <a:r>
              <a:rPr lang="en-US" sz="2000" dirty="0" err="1">
                <a:latin typeface="UTM Avo" panose="02040603050506020204" pitchFamily="18" charset="0"/>
              </a:rPr>
              <a:t>Em</a:t>
            </a:r>
            <a:r>
              <a:rPr lang="en-US" sz="2000" dirty="0">
                <a:latin typeface="UTM Avo" panose="02040603050506020204" pitchFamily="18" charset="0"/>
              </a:rPr>
              <a:t> </a:t>
            </a:r>
            <a:r>
              <a:rPr lang="vi-VN" sz="2000" dirty="0">
                <a:latin typeface="UTM Avo" panose="02040603050506020204" pitchFamily="18" charset="0"/>
              </a:rPr>
              <a:t>đã làm được việc gì?</a:t>
            </a:r>
          </a:p>
          <a:p>
            <a:pPr marL="342900" indent="-342900">
              <a:lnSpc>
                <a:spcPts val="3000"/>
              </a:lnSpc>
              <a:buFontTx/>
              <a:buChar char="-"/>
            </a:pPr>
            <a:r>
              <a:rPr lang="vi-VN" sz="2000" dirty="0">
                <a:latin typeface="UTM Avo" panose="02040603050506020204" pitchFamily="18" charset="0"/>
              </a:rPr>
              <a:t>Em làm việc đó thế nào?</a:t>
            </a:r>
          </a:p>
          <a:p>
            <a:pPr marL="342900" indent="-342900">
              <a:lnSpc>
                <a:spcPts val="3000"/>
              </a:lnSpc>
              <a:buFontTx/>
              <a:buChar char="-"/>
            </a:pPr>
            <a:r>
              <a:rPr lang="vi-VN" sz="2000" dirty="0">
                <a:latin typeface="UTM Avo" panose="02040603050506020204" pitchFamily="18" charset="0"/>
              </a:rPr>
              <a:t>Nêu suy nghĩ của em khi làm xong việc đó.</a:t>
            </a:r>
            <a:endParaRPr lang="en-US" sz="2000" dirty="0">
              <a:latin typeface="UTM Avo" panose="02040603050506020204" pitchFamily="18" charset="0"/>
            </a:endParaRPr>
          </a:p>
        </p:txBody>
      </p:sp>
      <p:grpSp>
        <p:nvGrpSpPr>
          <p:cNvPr id="22" name="Google Shape;1029;p42"/>
          <p:cNvGrpSpPr/>
          <p:nvPr/>
        </p:nvGrpSpPr>
        <p:grpSpPr>
          <a:xfrm rot="20594821">
            <a:off x="5297000" y="3803136"/>
            <a:ext cx="1175015" cy="898360"/>
            <a:chOff x="7570574" y="3912596"/>
            <a:chExt cx="1175015" cy="898360"/>
          </a:xfrm>
        </p:grpSpPr>
        <p:grpSp>
          <p:nvGrpSpPr>
            <p:cNvPr id="23" name="Google Shape;1030;p42"/>
            <p:cNvGrpSpPr/>
            <p:nvPr/>
          </p:nvGrpSpPr>
          <p:grpSpPr>
            <a:xfrm>
              <a:off x="8115957" y="3912596"/>
              <a:ext cx="629632" cy="591794"/>
              <a:chOff x="6528424" y="1260656"/>
              <a:chExt cx="1975626" cy="1856900"/>
            </a:xfrm>
          </p:grpSpPr>
          <p:sp>
            <p:nvSpPr>
              <p:cNvPr id="28" name="Google Shape;1031;p42"/>
              <p:cNvSpPr/>
              <p:nvPr/>
            </p:nvSpPr>
            <p:spPr>
              <a:xfrm>
                <a:off x="6940941" y="1771450"/>
                <a:ext cx="1116302" cy="963974"/>
              </a:xfrm>
              <a:custGeom>
                <a:avLst/>
                <a:gdLst/>
                <a:ahLst/>
                <a:cxnLst/>
                <a:rect l="l" t="t" r="r" b="b"/>
                <a:pathLst>
                  <a:path w="9666" h="8347" extrusionOk="0">
                    <a:moveTo>
                      <a:pt x="1743" y="1583"/>
                    </a:moveTo>
                    <a:cubicBezTo>
                      <a:pt x="1783" y="1583"/>
                      <a:pt x="1822" y="1593"/>
                      <a:pt x="1862" y="1612"/>
                    </a:cubicBezTo>
                    <a:cubicBezTo>
                      <a:pt x="1901" y="1692"/>
                      <a:pt x="1901" y="1771"/>
                      <a:pt x="1862" y="1850"/>
                    </a:cubicBezTo>
                    <a:cubicBezTo>
                      <a:pt x="1624" y="2325"/>
                      <a:pt x="1466" y="2880"/>
                      <a:pt x="1426" y="3435"/>
                    </a:cubicBezTo>
                    <a:cubicBezTo>
                      <a:pt x="1387" y="3553"/>
                      <a:pt x="1347" y="3672"/>
                      <a:pt x="1347" y="3791"/>
                    </a:cubicBezTo>
                    <a:lnTo>
                      <a:pt x="1268" y="3791"/>
                    </a:lnTo>
                    <a:cubicBezTo>
                      <a:pt x="1188" y="3672"/>
                      <a:pt x="1149" y="3553"/>
                      <a:pt x="1109" y="3435"/>
                    </a:cubicBezTo>
                    <a:cubicBezTo>
                      <a:pt x="1030" y="2920"/>
                      <a:pt x="1109" y="2365"/>
                      <a:pt x="1387" y="1890"/>
                    </a:cubicBezTo>
                    <a:cubicBezTo>
                      <a:pt x="1426" y="1771"/>
                      <a:pt x="1545" y="1692"/>
                      <a:pt x="1624" y="1612"/>
                    </a:cubicBezTo>
                    <a:cubicBezTo>
                      <a:pt x="1664" y="1593"/>
                      <a:pt x="1703" y="1583"/>
                      <a:pt x="1743" y="1583"/>
                    </a:cubicBezTo>
                    <a:close/>
                    <a:moveTo>
                      <a:pt x="8041" y="3870"/>
                    </a:moveTo>
                    <a:lnTo>
                      <a:pt x="8041" y="4187"/>
                    </a:lnTo>
                    <a:cubicBezTo>
                      <a:pt x="7843" y="4385"/>
                      <a:pt x="7685" y="4583"/>
                      <a:pt x="7487" y="4781"/>
                    </a:cubicBezTo>
                    <a:lnTo>
                      <a:pt x="7487" y="4742"/>
                    </a:lnTo>
                    <a:cubicBezTo>
                      <a:pt x="7447" y="4781"/>
                      <a:pt x="7398" y="4801"/>
                      <a:pt x="7348" y="4801"/>
                    </a:cubicBezTo>
                    <a:cubicBezTo>
                      <a:pt x="7299" y="4801"/>
                      <a:pt x="7249" y="4781"/>
                      <a:pt x="7210" y="4742"/>
                    </a:cubicBezTo>
                    <a:cubicBezTo>
                      <a:pt x="7170" y="4663"/>
                      <a:pt x="7170" y="4583"/>
                      <a:pt x="7210" y="4504"/>
                    </a:cubicBezTo>
                    <a:cubicBezTo>
                      <a:pt x="7368" y="4306"/>
                      <a:pt x="7566" y="4108"/>
                      <a:pt x="7764" y="3949"/>
                    </a:cubicBezTo>
                    <a:cubicBezTo>
                      <a:pt x="7804" y="3870"/>
                      <a:pt x="7923" y="3910"/>
                      <a:pt x="8041" y="3870"/>
                    </a:cubicBezTo>
                    <a:close/>
                    <a:moveTo>
                      <a:pt x="2288" y="3466"/>
                    </a:moveTo>
                    <a:cubicBezTo>
                      <a:pt x="2347" y="3466"/>
                      <a:pt x="2377" y="3564"/>
                      <a:pt x="2377" y="3633"/>
                    </a:cubicBezTo>
                    <a:cubicBezTo>
                      <a:pt x="2416" y="3870"/>
                      <a:pt x="2496" y="4148"/>
                      <a:pt x="2535" y="4425"/>
                    </a:cubicBezTo>
                    <a:cubicBezTo>
                      <a:pt x="2654" y="4663"/>
                      <a:pt x="2773" y="4900"/>
                      <a:pt x="2931" y="5138"/>
                    </a:cubicBezTo>
                    <a:cubicBezTo>
                      <a:pt x="2258" y="5019"/>
                      <a:pt x="1822" y="4306"/>
                      <a:pt x="2060" y="3633"/>
                    </a:cubicBezTo>
                    <a:cubicBezTo>
                      <a:pt x="2060" y="3593"/>
                      <a:pt x="2179" y="3514"/>
                      <a:pt x="2258" y="3474"/>
                    </a:cubicBezTo>
                    <a:cubicBezTo>
                      <a:pt x="2269" y="3469"/>
                      <a:pt x="2279" y="3466"/>
                      <a:pt x="2288" y="3466"/>
                    </a:cubicBezTo>
                    <a:close/>
                    <a:moveTo>
                      <a:pt x="1545" y="4266"/>
                    </a:moveTo>
                    <a:cubicBezTo>
                      <a:pt x="1624" y="4266"/>
                      <a:pt x="1703" y="4306"/>
                      <a:pt x="1743" y="4346"/>
                    </a:cubicBezTo>
                    <a:cubicBezTo>
                      <a:pt x="1783" y="4464"/>
                      <a:pt x="1822" y="4544"/>
                      <a:pt x="1822" y="4663"/>
                    </a:cubicBezTo>
                    <a:cubicBezTo>
                      <a:pt x="1822" y="4979"/>
                      <a:pt x="2020" y="5296"/>
                      <a:pt x="2298" y="5534"/>
                    </a:cubicBezTo>
                    <a:cubicBezTo>
                      <a:pt x="2298" y="5574"/>
                      <a:pt x="2337" y="5574"/>
                      <a:pt x="2377" y="5613"/>
                    </a:cubicBezTo>
                    <a:cubicBezTo>
                      <a:pt x="2279" y="5669"/>
                      <a:pt x="2175" y="5696"/>
                      <a:pt x="2076" y="5696"/>
                    </a:cubicBezTo>
                    <a:cubicBezTo>
                      <a:pt x="1895" y="5696"/>
                      <a:pt x="1727" y="5608"/>
                      <a:pt x="1624" y="5455"/>
                    </a:cubicBezTo>
                    <a:lnTo>
                      <a:pt x="1664" y="5455"/>
                    </a:lnTo>
                    <a:cubicBezTo>
                      <a:pt x="1426" y="5138"/>
                      <a:pt x="1347" y="4781"/>
                      <a:pt x="1426" y="4425"/>
                    </a:cubicBezTo>
                    <a:cubicBezTo>
                      <a:pt x="1426" y="4346"/>
                      <a:pt x="1505" y="4266"/>
                      <a:pt x="1545" y="4266"/>
                    </a:cubicBezTo>
                    <a:close/>
                    <a:moveTo>
                      <a:pt x="6932" y="5732"/>
                    </a:moveTo>
                    <a:cubicBezTo>
                      <a:pt x="6853" y="6247"/>
                      <a:pt x="6457" y="6683"/>
                      <a:pt x="5942" y="6841"/>
                    </a:cubicBezTo>
                    <a:cubicBezTo>
                      <a:pt x="5863" y="6802"/>
                      <a:pt x="5744" y="6762"/>
                      <a:pt x="5665" y="6722"/>
                    </a:cubicBezTo>
                    <a:cubicBezTo>
                      <a:pt x="5704" y="6643"/>
                      <a:pt x="5744" y="6564"/>
                      <a:pt x="5823" y="6524"/>
                    </a:cubicBezTo>
                    <a:cubicBezTo>
                      <a:pt x="6061" y="6287"/>
                      <a:pt x="6338" y="6089"/>
                      <a:pt x="6615" y="5890"/>
                    </a:cubicBezTo>
                    <a:cubicBezTo>
                      <a:pt x="6695" y="5851"/>
                      <a:pt x="6813" y="5772"/>
                      <a:pt x="6932" y="5732"/>
                    </a:cubicBezTo>
                    <a:close/>
                    <a:moveTo>
                      <a:pt x="2738" y="1"/>
                    </a:moveTo>
                    <a:cubicBezTo>
                      <a:pt x="1678" y="1"/>
                      <a:pt x="667" y="666"/>
                      <a:pt x="317" y="1771"/>
                    </a:cubicBezTo>
                    <a:cubicBezTo>
                      <a:pt x="0" y="2682"/>
                      <a:pt x="79" y="3672"/>
                      <a:pt x="515" y="4544"/>
                    </a:cubicBezTo>
                    <a:cubicBezTo>
                      <a:pt x="753" y="5019"/>
                      <a:pt x="1030" y="5494"/>
                      <a:pt x="1347" y="5930"/>
                    </a:cubicBezTo>
                    <a:cubicBezTo>
                      <a:pt x="2060" y="6762"/>
                      <a:pt x="2971" y="7475"/>
                      <a:pt x="3961" y="7950"/>
                    </a:cubicBezTo>
                    <a:cubicBezTo>
                      <a:pt x="4159" y="8069"/>
                      <a:pt x="4318" y="8188"/>
                      <a:pt x="4476" y="8346"/>
                    </a:cubicBezTo>
                    <a:cubicBezTo>
                      <a:pt x="4793" y="8188"/>
                      <a:pt x="5110" y="8030"/>
                      <a:pt x="5387" y="7832"/>
                    </a:cubicBezTo>
                    <a:cubicBezTo>
                      <a:pt x="6615" y="7000"/>
                      <a:pt x="7685" y="6009"/>
                      <a:pt x="8636" y="4861"/>
                    </a:cubicBezTo>
                    <a:cubicBezTo>
                      <a:pt x="9428" y="3910"/>
                      <a:pt x="9665" y="2642"/>
                      <a:pt x="9269" y="1454"/>
                    </a:cubicBezTo>
                    <a:cubicBezTo>
                      <a:pt x="9190" y="1137"/>
                      <a:pt x="8952" y="860"/>
                      <a:pt x="8675" y="662"/>
                    </a:cubicBezTo>
                    <a:cubicBezTo>
                      <a:pt x="8293" y="413"/>
                      <a:pt x="7847" y="285"/>
                      <a:pt x="7403" y="285"/>
                    </a:cubicBezTo>
                    <a:cubicBezTo>
                      <a:pt x="6925" y="285"/>
                      <a:pt x="6451" y="433"/>
                      <a:pt x="6061" y="741"/>
                    </a:cubicBezTo>
                    <a:cubicBezTo>
                      <a:pt x="5704" y="1018"/>
                      <a:pt x="5229" y="1216"/>
                      <a:pt x="4991" y="1652"/>
                    </a:cubicBezTo>
                    <a:cubicBezTo>
                      <a:pt x="4952" y="1692"/>
                      <a:pt x="4872" y="1731"/>
                      <a:pt x="4793" y="1731"/>
                    </a:cubicBezTo>
                    <a:cubicBezTo>
                      <a:pt x="4714" y="1652"/>
                      <a:pt x="4674" y="1612"/>
                      <a:pt x="4714" y="1533"/>
                    </a:cubicBezTo>
                    <a:cubicBezTo>
                      <a:pt x="4793" y="1097"/>
                      <a:pt x="4595" y="662"/>
                      <a:pt x="4199" y="464"/>
                    </a:cubicBezTo>
                    <a:cubicBezTo>
                      <a:pt x="3743" y="147"/>
                      <a:pt x="3235" y="1"/>
                      <a:pt x="273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32;p42"/>
              <p:cNvSpPr/>
              <p:nvPr/>
            </p:nvSpPr>
            <p:spPr>
              <a:xfrm>
                <a:off x="6876846" y="1714285"/>
                <a:ext cx="1230750" cy="1075882"/>
              </a:xfrm>
              <a:custGeom>
                <a:avLst/>
                <a:gdLst/>
                <a:ahLst/>
                <a:cxnLst/>
                <a:rect l="l" t="t" r="r" b="b"/>
                <a:pathLst>
                  <a:path w="10657" h="9316" extrusionOk="0">
                    <a:moveTo>
                      <a:pt x="3253" y="496"/>
                    </a:moveTo>
                    <a:cubicBezTo>
                      <a:pt x="3751" y="496"/>
                      <a:pt x="4259" y="642"/>
                      <a:pt x="4714" y="959"/>
                    </a:cubicBezTo>
                    <a:cubicBezTo>
                      <a:pt x="5110" y="1157"/>
                      <a:pt x="5309" y="1592"/>
                      <a:pt x="5229" y="2028"/>
                    </a:cubicBezTo>
                    <a:cubicBezTo>
                      <a:pt x="5190" y="2107"/>
                      <a:pt x="5229" y="2147"/>
                      <a:pt x="5309" y="2226"/>
                    </a:cubicBezTo>
                    <a:cubicBezTo>
                      <a:pt x="5388" y="2226"/>
                      <a:pt x="5467" y="2187"/>
                      <a:pt x="5507" y="2147"/>
                    </a:cubicBezTo>
                    <a:cubicBezTo>
                      <a:pt x="5744" y="1711"/>
                      <a:pt x="6220" y="1513"/>
                      <a:pt x="6576" y="1236"/>
                    </a:cubicBezTo>
                    <a:cubicBezTo>
                      <a:pt x="6966" y="928"/>
                      <a:pt x="7441" y="780"/>
                      <a:pt x="7918" y="780"/>
                    </a:cubicBezTo>
                    <a:cubicBezTo>
                      <a:pt x="8362" y="780"/>
                      <a:pt x="8809" y="908"/>
                      <a:pt x="9191" y="1157"/>
                    </a:cubicBezTo>
                    <a:cubicBezTo>
                      <a:pt x="9507" y="1355"/>
                      <a:pt x="9706" y="1632"/>
                      <a:pt x="9824" y="1949"/>
                    </a:cubicBezTo>
                    <a:cubicBezTo>
                      <a:pt x="10220" y="3098"/>
                      <a:pt x="9983" y="4405"/>
                      <a:pt x="9191" y="5356"/>
                    </a:cubicBezTo>
                    <a:cubicBezTo>
                      <a:pt x="8279" y="6465"/>
                      <a:pt x="7170" y="7495"/>
                      <a:pt x="5982" y="8327"/>
                    </a:cubicBezTo>
                    <a:cubicBezTo>
                      <a:pt x="5665" y="8525"/>
                      <a:pt x="5348" y="8683"/>
                      <a:pt x="5031" y="8841"/>
                    </a:cubicBezTo>
                    <a:cubicBezTo>
                      <a:pt x="4873" y="8683"/>
                      <a:pt x="4714" y="8564"/>
                      <a:pt x="4556" y="8445"/>
                    </a:cubicBezTo>
                    <a:cubicBezTo>
                      <a:pt x="3526" y="7970"/>
                      <a:pt x="2655" y="7257"/>
                      <a:pt x="1942" y="6425"/>
                    </a:cubicBezTo>
                    <a:cubicBezTo>
                      <a:pt x="1585" y="5989"/>
                      <a:pt x="1268" y="5514"/>
                      <a:pt x="1030" y="5039"/>
                    </a:cubicBezTo>
                    <a:cubicBezTo>
                      <a:pt x="595" y="4167"/>
                      <a:pt x="515" y="3177"/>
                      <a:pt x="832" y="2266"/>
                    </a:cubicBezTo>
                    <a:cubicBezTo>
                      <a:pt x="1183" y="1161"/>
                      <a:pt x="2194" y="496"/>
                      <a:pt x="3253" y="496"/>
                    </a:cubicBezTo>
                    <a:close/>
                    <a:moveTo>
                      <a:pt x="3289" y="1"/>
                    </a:moveTo>
                    <a:cubicBezTo>
                      <a:pt x="2023" y="1"/>
                      <a:pt x="828" y="771"/>
                      <a:pt x="357" y="2068"/>
                    </a:cubicBezTo>
                    <a:cubicBezTo>
                      <a:pt x="1" y="3177"/>
                      <a:pt x="119" y="4405"/>
                      <a:pt x="674" y="5435"/>
                    </a:cubicBezTo>
                    <a:cubicBezTo>
                      <a:pt x="1347" y="6663"/>
                      <a:pt x="2298" y="7693"/>
                      <a:pt x="3526" y="8406"/>
                    </a:cubicBezTo>
                    <a:cubicBezTo>
                      <a:pt x="3883" y="8723"/>
                      <a:pt x="4358" y="8921"/>
                      <a:pt x="4833" y="8960"/>
                    </a:cubicBezTo>
                    <a:cubicBezTo>
                      <a:pt x="4833" y="9201"/>
                      <a:pt x="4887" y="9315"/>
                      <a:pt x="5008" y="9315"/>
                    </a:cubicBezTo>
                    <a:cubicBezTo>
                      <a:pt x="5066" y="9315"/>
                      <a:pt x="5139" y="9289"/>
                      <a:pt x="5229" y="9238"/>
                    </a:cubicBezTo>
                    <a:cubicBezTo>
                      <a:pt x="5586" y="9119"/>
                      <a:pt x="5903" y="8921"/>
                      <a:pt x="6220" y="8723"/>
                    </a:cubicBezTo>
                    <a:cubicBezTo>
                      <a:pt x="7566" y="7851"/>
                      <a:pt x="8755" y="6702"/>
                      <a:pt x="9745" y="5395"/>
                    </a:cubicBezTo>
                    <a:cubicBezTo>
                      <a:pt x="10419" y="4563"/>
                      <a:pt x="10656" y="3454"/>
                      <a:pt x="10419" y="2385"/>
                    </a:cubicBezTo>
                    <a:cubicBezTo>
                      <a:pt x="10339" y="1751"/>
                      <a:pt x="10022" y="1196"/>
                      <a:pt x="9547" y="800"/>
                    </a:cubicBezTo>
                    <a:cubicBezTo>
                      <a:pt x="9079" y="482"/>
                      <a:pt x="8532" y="323"/>
                      <a:pt x="7985" y="323"/>
                    </a:cubicBezTo>
                    <a:cubicBezTo>
                      <a:pt x="7373" y="323"/>
                      <a:pt x="6761" y="522"/>
                      <a:pt x="6259" y="919"/>
                    </a:cubicBezTo>
                    <a:cubicBezTo>
                      <a:pt x="6061" y="1077"/>
                      <a:pt x="5863" y="1196"/>
                      <a:pt x="5665" y="1355"/>
                    </a:cubicBezTo>
                    <a:cubicBezTo>
                      <a:pt x="5427" y="879"/>
                      <a:pt x="5071" y="523"/>
                      <a:pt x="4596" y="285"/>
                    </a:cubicBezTo>
                    <a:cubicBezTo>
                      <a:pt x="4169" y="92"/>
                      <a:pt x="3725" y="1"/>
                      <a:pt x="32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33;p42"/>
              <p:cNvSpPr/>
              <p:nvPr/>
            </p:nvSpPr>
            <p:spPr>
              <a:xfrm>
                <a:off x="7764357" y="2222884"/>
                <a:ext cx="100705" cy="104285"/>
              </a:xfrm>
              <a:custGeom>
                <a:avLst/>
                <a:gdLst/>
                <a:ahLst/>
                <a:cxnLst/>
                <a:rect l="l" t="t" r="r" b="b"/>
                <a:pathLst>
                  <a:path w="872" h="903" extrusionOk="0">
                    <a:moveTo>
                      <a:pt x="872" y="1"/>
                    </a:moveTo>
                    <a:cubicBezTo>
                      <a:pt x="793" y="1"/>
                      <a:pt x="674" y="1"/>
                      <a:pt x="594" y="40"/>
                    </a:cubicBezTo>
                    <a:cubicBezTo>
                      <a:pt x="396" y="199"/>
                      <a:pt x="238" y="397"/>
                      <a:pt x="80" y="595"/>
                    </a:cubicBezTo>
                    <a:cubicBezTo>
                      <a:pt x="0" y="674"/>
                      <a:pt x="0" y="793"/>
                      <a:pt x="80" y="872"/>
                    </a:cubicBezTo>
                    <a:cubicBezTo>
                      <a:pt x="119" y="892"/>
                      <a:pt x="169" y="902"/>
                      <a:pt x="218" y="902"/>
                    </a:cubicBezTo>
                    <a:cubicBezTo>
                      <a:pt x="268" y="902"/>
                      <a:pt x="317" y="892"/>
                      <a:pt x="357" y="872"/>
                    </a:cubicBezTo>
                    <a:cubicBezTo>
                      <a:pt x="555" y="674"/>
                      <a:pt x="713" y="476"/>
                      <a:pt x="872" y="278"/>
                    </a:cubicBezTo>
                    <a:lnTo>
                      <a:pt x="87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34;p42"/>
              <p:cNvSpPr/>
              <p:nvPr/>
            </p:nvSpPr>
            <p:spPr>
              <a:xfrm>
                <a:off x="7595055" y="2437918"/>
                <a:ext cx="146554" cy="123687"/>
              </a:xfrm>
              <a:custGeom>
                <a:avLst/>
                <a:gdLst/>
                <a:ahLst/>
                <a:cxnLst/>
                <a:rect l="l" t="t" r="r" b="b"/>
                <a:pathLst>
                  <a:path w="1269" h="1071" extrusionOk="0">
                    <a:moveTo>
                      <a:pt x="1268" y="1"/>
                    </a:moveTo>
                    <a:cubicBezTo>
                      <a:pt x="1149" y="40"/>
                      <a:pt x="1031" y="80"/>
                      <a:pt x="951" y="159"/>
                    </a:cubicBezTo>
                    <a:cubicBezTo>
                      <a:pt x="674" y="357"/>
                      <a:pt x="397" y="555"/>
                      <a:pt x="159" y="753"/>
                    </a:cubicBezTo>
                    <a:cubicBezTo>
                      <a:pt x="80" y="833"/>
                      <a:pt x="40" y="912"/>
                      <a:pt x="1" y="991"/>
                    </a:cubicBezTo>
                    <a:cubicBezTo>
                      <a:pt x="80" y="1031"/>
                      <a:pt x="159" y="1070"/>
                      <a:pt x="278" y="1070"/>
                    </a:cubicBezTo>
                    <a:cubicBezTo>
                      <a:pt x="793" y="951"/>
                      <a:pt x="1189" y="516"/>
                      <a:pt x="12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35;p42"/>
              <p:cNvSpPr/>
              <p:nvPr/>
            </p:nvSpPr>
            <p:spPr>
              <a:xfrm>
                <a:off x="7151357" y="2172648"/>
                <a:ext cx="128191" cy="192171"/>
              </a:xfrm>
              <a:custGeom>
                <a:avLst/>
                <a:gdLst/>
                <a:ahLst/>
                <a:cxnLst/>
                <a:rect l="l" t="t" r="r" b="b"/>
                <a:pathLst>
                  <a:path w="1110" h="1664" extrusionOk="0">
                    <a:moveTo>
                      <a:pt x="436" y="0"/>
                    </a:moveTo>
                    <a:cubicBezTo>
                      <a:pt x="396" y="40"/>
                      <a:pt x="238" y="119"/>
                      <a:pt x="238" y="159"/>
                    </a:cubicBezTo>
                    <a:cubicBezTo>
                      <a:pt x="0" y="832"/>
                      <a:pt x="396" y="1545"/>
                      <a:pt x="1109" y="1664"/>
                    </a:cubicBezTo>
                    <a:cubicBezTo>
                      <a:pt x="951" y="1426"/>
                      <a:pt x="832" y="1189"/>
                      <a:pt x="713" y="951"/>
                    </a:cubicBezTo>
                    <a:cubicBezTo>
                      <a:pt x="634" y="674"/>
                      <a:pt x="594" y="396"/>
                      <a:pt x="555" y="159"/>
                    </a:cubicBezTo>
                    <a:cubicBezTo>
                      <a:pt x="555" y="79"/>
                      <a:pt x="436"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36;p42"/>
              <p:cNvSpPr/>
              <p:nvPr/>
            </p:nvSpPr>
            <p:spPr>
              <a:xfrm>
                <a:off x="7096385" y="2264112"/>
                <a:ext cx="114564" cy="165147"/>
              </a:xfrm>
              <a:custGeom>
                <a:avLst/>
                <a:gdLst/>
                <a:ahLst/>
                <a:cxnLst/>
                <a:rect l="l" t="t" r="r" b="b"/>
                <a:pathLst>
                  <a:path w="992" h="1430" extrusionOk="0">
                    <a:moveTo>
                      <a:pt x="199" y="0"/>
                    </a:moveTo>
                    <a:cubicBezTo>
                      <a:pt x="120" y="0"/>
                      <a:pt x="41" y="80"/>
                      <a:pt x="41" y="159"/>
                    </a:cubicBezTo>
                    <a:cubicBezTo>
                      <a:pt x="1" y="515"/>
                      <a:pt x="80" y="872"/>
                      <a:pt x="278" y="1189"/>
                    </a:cubicBezTo>
                    <a:cubicBezTo>
                      <a:pt x="381" y="1342"/>
                      <a:pt x="549" y="1430"/>
                      <a:pt x="719" y="1430"/>
                    </a:cubicBezTo>
                    <a:cubicBezTo>
                      <a:pt x="813" y="1430"/>
                      <a:pt x="907" y="1403"/>
                      <a:pt x="991" y="1347"/>
                    </a:cubicBezTo>
                    <a:cubicBezTo>
                      <a:pt x="991" y="1308"/>
                      <a:pt x="952" y="1308"/>
                      <a:pt x="912" y="1268"/>
                    </a:cubicBezTo>
                    <a:cubicBezTo>
                      <a:pt x="635" y="1030"/>
                      <a:pt x="476" y="713"/>
                      <a:pt x="476" y="397"/>
                    </a:cubicBezTo>
                    <a:cubicBezTo>
                      <a:pt x="437" y="278"/>
                      <a:pt x="437" y="198"/>
                      <a:pt x="397" y="80"/>
                    </a:cubicBezTo>
                    <a:cubicBezTo>
                      <a:pt x="318" y="40"/>
                      <a:pt x="278" y="0"/>
                      <a:pt x="1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37;p42"/>
              <p:cNvSpPr/>
              <p:nvPr/>
            </p:nvSpPr>
            <p:spPr>
              <a:xfrm>
                <a:off x="7059892" y="1958768"/>
                <a:ext cx="100705" cy="250608"/>
              </a:xfrm>
              <a:custGeom>
                <a:avLst/>
                <a:gdLst/>
                <a:ahLst/>
                <a:cxnLst/>
                <a:rect l="l" t="t" r="r" b="b"/>
                <a:pathLst>
                  <a:path w="872" h="2170" extrusionOk="0">
                    <a:moveTo>
                      <a:pt x="713" y="0"/>
                    </a:moveTo>
                    <a:cubicBezTo>
                      <a:pt x="673" y="0"/>
                      <a:pt x="634" y="10"/>
                      <a:pt x="594" y="30"/>
                    </a:cubicBezTo>
                    <a:cubicBezTo>
                      <a:pt x="475" y="109"/>
                      <a:pt x="396" y="188"/>
                      <a:pt x="317" y="307"/>
                    </a:cubicBezTo>
                    <a:cubicBezTo>
                      <a:pt x="79" y="783"/>
                      <a:pt x="0" y="1337"/>
                      <a:pt x="79" y="1852"/>
                    </a:cubicBezTo>
                    <a:cubicBezTo>
                      <a:pt x="119" y="1971"/>
                      <a:pt x="158" y="2090"/>
                      <a:pt x="198" y="2169"/>
                    </a:cubicBezTo>
                    <a:lnTo>
                      <a:pt x="317" y="2169"/>
                    </a:lnTo>
                    <a:cubicBezTo>
                      <a:pt x="357" y="2090"/>
                      <a:pt x="357" y="1971"/>
                      <a:pt x="396" y="1852"/>
                    </a:cubicBezTo>
                    <a:cubicBezTo>
                      <a:pt x="436" y="1298"/>
                      <a:pt x="594" y="743"/>
                      <a:pt x="832" y="268"/>
                    </a:cubicBezTo>
                    <a:cubicBezTo>
                      <a:pt x="871" y="188"/>
                      <a:pt x="871" y="109"/>
                      <a:pt x="832" y="30"/>
                    </a:cubicBezTo>
                    <a:cubicBezTo>
                      <a:pt x="792" y="10"/>
                      <a:pt x="753" y="0"/>
                      <a:pt x="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38;p42"/>
              <p:cNvSpPr/>
              <p:nvPr/>
            </p:nvSpPr>
            <p:spPr>
              <a:xfrm>
                <a:off x="7523800" y="1260656"/>
                <a:ext cx="87771" cy="327754"/>
              </a:xfrm>
              <a:custGeom>
                <a:avLst/>
                <a:gdLst/>
                <a:ahLst/>
                <a:cxnLst/>
                <a:rect l="l" t="t" r="r" b="b"/>
                <a:pathLst>
                  <a:path w="760" h="2838" extrusionOk="0">
                    <a:moveTo>
                      <a:pt x="486" y="0"/>
                    </a:moveTo>
                    <a:cubicBezTo>
                      <a:pt x="389" y="0"/>
                      <a:pt x="301" y="53"/>
                      <a:pt x="301" y="173"/>
                    </a:cubicBezTo>
                    <a:cubicBezTo>
                      <a:pt x="222" y="965"/>
                      <a:pt x="142" y="1757"/>
                      <a:pt x="23" y="2549"/>
                    </a:cubicBezTo>
                    <a:cubicBezTo>
                      <a:pt x="0" y="2734"/>
                      <a:pt x="138" y="2838"/>
                      <a:pt x="266" y="2838"/>
                    </a:cubicBezTo>
                    <a:cubicBezTo>
                      <a:pt x="357" y="2838"/>
                      <a:pt x="443" y="2784"/>
                      <a:pt x="459" y="2668"/>
                    </a:cubicBezTo>
                    <a:cubicBezTo>
                      <a:pt x="618" y="1836"/>
                      <a:pt x="697" y="1044"/>
                      <a:pt x="736" y="252"/>
                    </a:cubicBezTo>
                    <a:cubicBezTo>
                      <a:pt x="759" y="94"/>
                      <a:pt x="614" y="0"/>
                      <a:pt x="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39;p42"/>
              <p:cNvSpPr/>
              <p:nvPr/>
            </p:nvSpPr>
            <p:spPr>
              <a:xfrm>
                <a:off x="7887928" y="1374872"/>
                <a:ext cx="150942" cy="245988"/>
              </a:xfrm>
              <a:custGeom>
                <a:avLst/>
                <a:gdLst/>
                <a:ahLst/>
                <a:cxnLst/>
                <a:rect l="l" t="t" r="r" b="b"/>
                <a:pathLst>
                  <a:path w="1307" h="2130" extrusionOk="0">
                    <a:moveTo>
                      <a:pt x="1018" y="1"/>
                    </a:moveTo>
                    <a:cubicBezTo>
                      <a:pt x="944" y="1"/>
                      <a:pt x="872" y="40"/>
                      <a:pt x="832" y="134"/>
                    </a:cubicBezTo>
                    <a:cubicBezTo>
                      <a:pt x="594" y="689"/>
                      <a:pt x="317" y="1244"/>
                      <a:pt x="79" y="1798"/>
                    </a:cubicBezTo>
                    <a:cubicBezTo>
                      <a:pt x="1" y="1981"/>
                      <a:pt x="164" y="2130"/>
                      <a:pt x="318" y="2130"/>
                    </a:cubicBezTo>
                    <a:cubicBezTo>
                      <a:pt x="397" y="2130"/>
                      <a:pt x="474" y="2090"/>
                      <a:pt x="515" y="1996"/>
                    </a:cubicBezTo>
                    <a:cubicBezTo>
                      <a:pt x="752" y="1442"/>
                      <a:pt x="990" y="887"/>
                      <a:pt x="1228" y="332"/>
                    </a:cubicBezTo>
                    <a:cubicBezTo>
                      <a:pt x="1306" y="149"/>
                      <a:pt x="1160"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40;p42"/>
              <p:cNvSpPr/>
              <p:nvPr/>
            </p:nvSpPr>
            <p:spPr>
              <a:xfrm>
                <a:off x="8148811" y="1612888"/>
                <a:ext cx="214229" cy="157294"/>
              </a:xfrm>
              <a:custGeom>
                <a:avLst/>
                <a:gdLst/>
                <a:ahLst/>
                <a:cxnLst/>
                <a:rect l="l" t="t" r="r" b="b"/>
                <a:pathLst>
                  <a:path w="1855" h="1362" extrusionOk="0">
                    <a:moveTo>
                      <a:pt x="1558" y="0"/>
                    </a:moveTo>
                    <a:cubicBezTo>
                      <a:pt x="1516" y="0"/>
                      <a:pt x="1470" y="16"/>
                      <a:pt x="1425" y="54"/>
                    </a:cubicBezTo>
                    <a:cubicBezTo>
                      <a:pt x="1029" y="371"/>
                      <a:pt x="633" y="688"/>
                      <a:pt x="197" y="965"/>
                    </a:cubicBezTo>
                    <a:cubicBezTo>
                      <a:pt x="1" y="1096"/>
                      <a:pt x="128" y="1361"/>
                      <a:pt x="334" y="1361"/>
                    </a:cubicBezTo>
                    <a:cubicBezTo>
                      <a:pt x="378" y="1361"/>
                      <a:pt x="426" y="1349"/>
                      <a:pt x="474" y="1322"/>
                    </a:cubicBezTo>
                    <a:cubicBezTo>
                      <a:pt x="870" y="1044"/>
                      <a:pt x="1306" y="767"/>
                      <a:pt x="1662" y="450"/>
                    </a:cubicBezTo>
                    <a:cubicBezTo>
                      <a:pt x="1855" y="290"/>
                      <a:pt x="1736" y="0"/>
                      <a:pt x="15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41;p42"/>
              <p:cNvSpPr/>
              <p:nvPr/>
            </p:nvSpPr>
            <p:spPr>
              <a:xfrm>
                <a:off x="8194312" y="2076217"/>
                <a:ext cx="309737" cy="73681"/>
              </a:xfrm>
              <a:custGeom>
                <a:avLst/>
                <a:gdLst/>
                <a:ahLst/>
                <a:cxnLst/>
                <a:rect l="l" t="t" r="r" b="b"/>
                <a:pathLst>
                  <a:path w="2682" h="638" extrusionOk="0">
                    <a:moveTo>
                      <a:pt x="2375" y="1"/>
                    </a:moveTo>
                    <a:cubicBezTo>
                      <a:pt x="2363" y="1"/>
                      <a:pt x="2351" y="2"/>
                      <a:pt x="2338" y="3"/>
                    </a:cubicBezTo>
                    <a:cubicBezTo>
                      <a:pt x="1665" y="82"/>
                      <a:pt x="991" y="122"/>
                      <a:pt x="318" y="162"/>
                    </a:cubicBezTo>
                    <a:cubicBezTo>
                      <a:pt x="1" y="201"/>
                      <a:pt x="40" y="637"/>
                      <a:pt x="357" y="637"/>
                    </a:cubicBezTo>
                    <a:cubicBezTo>
                      <a:pt x="1031" y="597"/>
                      <a:pt x="1704" y="518"/>
                      <a:pt x="2378" y="479"/>
                    </a:cubicBezTo>
                    <a:cubicBezTo>
                      <a:pt x="2682" y="441"/>
                      <a:pt x="2657" y="1"/>
                      <a:pt x="23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42;p42"/>
              <p:cNvSpPr/>
              <p:nvPr/>
            </p:nvSpPr>
            <p:spPr>
              <a:xfrm>
                <a:off x="8079750" y="2389876"/>
                <a:ext cx="229358" cy="114564"/>
              </a:xfrm>
              <a:custGeom>
                <a:avLst/>
                <a:gdLst/>
                <a:ahLst/>
                <a:cxnLst/>
                <a:rect l="l" t="t" r="r" b="b"/>
                <a:pathLst>
                  <a:path w="1986" h="992" extrusionOk="0">
                    <a:moveTo>
                      <a:pt x="372" y="0"/>
                    </a:moveTo>
                    <a:cubicBezTo>
                      <a:pt x="122" y="0"/>
                      <a:pt x="0" y="356"/>
                      <a:pt x="280" y="496"/>
                    </a:cubicBezTo>
                    <a:cubicBezTo>
                      <a:pt x="676" y="654"/>
                      <a:pt x="1072" y="813"/>
                      <a:pt x="1508" y="971"/>
                    </a:cubicBezTo>
                    <a:cubicBezTo>
                      <a:pt x="1541" y="985"/>
                      <a:pt x="1573" y="992"/>
                      <a:pt x="1604" y="992"/>
                    </a:cubicBezTo>
                    <a:cubicBezTo>
                      <a:pt x="1834" y="992"/>
                      <a:pt x="1985" y="645"/>
                      <a:pt x="1706" y="575"/>
                    </a:cubicBezTo>
                    <a:cubicBezTo>
                      <a:pt x="1310" y="417"/>
                      <a:pt x="874" y="219"/>
                      <a:pt x="478" y="21"/>
                    </a:cubicBezTo>
                    <a:cubicBezTo>
                      <a:pt x="441" y="7"/>
                      <a:pt x="405" y="0"/>
                      <a:pt x="3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43;p42"/>
              <p:cNvSpPr/>
              <p:nvPr/>
            </p:nvSpPr>
            <p:spPr>
              <a:xfrm>
                <a:off x="7815518" y="2680785"/>
                <a:ext cx="190670" cy="267123"/>
              </a:xfrm>
              <a:custGeom>
                <a:avLst/>
                <a:gdLst/>
                <a:ahLst/>
                <a:cxnLst/>
                <a:rect l="l" t="t" r="r" b="b"/>
                <a:pathLst>
                  <a:path w="1651" h="2313" extrusionOk="0">
                    <a:moveTo>
                      <a:pt x="311" y="0"/>
                    </a:moveTo>
                    <a:cubicBezTo>
                      <a:pt x="163" y="0"/>
                      <a:pt x="1" y="187"/>
                      <a:pt x="112" y="354"/>
                    </a:cubicBezTo>
                    <a:cubicBezTo>
                      <a:pt x="429" y="987"/>
                      <a:pt x="785" y="1621"/>
                      <a:pt x="1181" y="2215"/>
                    </a:cubicBezTo>
                    <a:cubicBezTo>
                      <a:pt x="1227" y="2284"/>
                      <a:pt x="1289" y="2313"/>
                      <a:pt x="1351" y="2313"/>
                    </a:cubicBezTo>
                    <a:cubicBezTo>
                      <a:pt x="1502" y="2313"/>
                      <a:pt x="1651" y="2136"/>
                      <a:pt x="1538" y="1938"/>
                    </a:cubicBezTo>
                    <a:cubicBezTo>
                      <a:pt x="1181" y="1344"/>
                      <a:pt x="825" y="750"/>
                      <a:pt x="468" y="116"/>
                    </a:cubicBezTo>
                    <a:cubicBezTo>
                      <a:pt x="433" y="34"/>
                      <a:pt x="373" y="0"/>
                      <a:pt x="3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44;p42"/>
              <p:cNvSpPr/>
              <p:nvPr/>
            </p:nvSpPr>
            <p:spPr>
              <a:xfrm>
                <a:off x="7521836" y="2870182"/>
                <a:ext cx="57166" cy="247374"/>
              </a:xfrm>
              <a:custGeom>
                <a:avLst/>
                <a:gdLst/>
                <a:ahLst/>
                <a:cxnLst/>
                <a:rect l="l" t="t" r="r" b="b"/>
                <a:pathLst>
                  <a:path w="495" h="2142" extrusionOk="0">
                    <a:moveTo>
                      <a:pt x="294" y="0"/>
                    </a:moveTo>
                    <a:cubicBezTo>
                      <a:pt x="175" y="0"/>
                      <a:pt x="40" y="90"/>
                      <a:pt x="40" y="259"/>
                    </a:cubicBezTo>
                    <a:cubicBezTo>
                      <a:pt x="40" y="813"/>
                      <a:pt x="40" y="1368"/>
                      <a:pt x="1" y="1922"/>
                    </a:cubicBezTo>
                    <a:cubicBezTo>
                      <a:pt x="1" y="2071"/>
                      <a:pt x="105" y="2141"/>
                      <a:pt x="216" y="2141"/>
                    </a:cubicBezTo>
                    <a:cubicBezTo>
                      <a:pt x="342" y="2141"/>
                      <a:pt x="476" y="2051"/>
                      <a:pt x="476" y="1883"/>
                    </a:cubicBezTo>
                    <a:lnTo>
                      <a:pt x="476" y="219"/>
                    </a:lnTo>
                    <a:cubicBezTo>
                      <a:pt x="495" y="70"/>
                      <a:pt x="400" y="0"/>
                      <a:pt x="2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45;p42"/>
              <p:cNvSpPr/>
              <p:nvPr/>
            </p:nvSpPr>
            <p:spPr>
              <a:xfrm>
                <a:off x="7060238" y="2794192"/>
                <a:ext cx="209032" cy="239868"/>
              </a:xfrm>
              <a:custGeom>
                <a:avLst/>
                <a:gdLst/>
                <a:ahLst/>
                <a:cxnLst/>
                <a:rect l="l" t="t" r="r" b="b"/>
                <a:pathLst>
                  <a:path w="1810" h="2077" extrusionOk="0">
                    <a:moveTo>
                      <a:pt x="1471" y="0"/>
                    </a:moveTo>
                    <a:cubicBezTo>
                      <a:pt x="1413" y="0"/>
                      <a:pt x="1354" y="25"/>
                      <a:pt x="1304" y="85"/>
                    </a:cubicBezTo>
                    <a:lnTo>
                      <a:pt x="116" y="1709"/>
                    </a:lnTo>
                    <a:cubicBezTo>
                      <a:pt x="0" y="1882"/>
                      <a:pt x="159" y="2077"/>
                      <a:pt x="315" y="2077"/>
                    </a:cubicBezTo>
                    <a:cubicBezTo>
                      <a:pt x="372" y="2077"/>
                      <a:pt x="430" y="2050"/>
                      <a:pt x="472" y="1986"/>
                    </a:cubicBezTo>
                    <a:lnTo>
                      <a:pt x="1661" y="402"/>
                    </a:lnTo>
                    <a:cubicBezTo>
                      <a:pt x="1809" y="223"/>
                      <a:pt x="1646" y="0"/>
                      <a:pt x="147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46;p42"/>
              <p:cNvSpPr/>
              <p:nvPr/>
            </p:nvSpPr>
            <p:spPr>
              <a:xfrm>
                <a:off x="6816447" y="2595095"/>
                <a:ext cx="226355" cy="153714"/>
              </a:xfrm>
              <a:custGeom>
                <a:avLst/>
                <a:gdLst/>
                <a:ahLst/>
                <a:cxnLst/>
                <a:rect l="l" t="t" r="r" b="b"/>
                <a:pathLst>
                  <a:path w="1960" h="1331" extrusionOk="0">
                    <a:moveTo>
                      <a:pt x="1620" y="0"/>
                    </a:moveTo>
                    <a:cubicBezTo>
                      <a:pt x="1586" y="0"/>
                      <a:pt x="1550" y="8"/>
                      <a:pt x="1514" y="26"/>
                    </a:cubicBezTo>
                    <a:cubicBezTo>
                      <a:pt x="1078" y="343"/>
                      <a:pt x="642" y="620"/>
                      <a:pt x="167" y="898"/>
                    </a:cubicBezTo>
                    <a:cubicBezTo>
                      <a:pt x="1" y="1030"/>
                      <a:pt x="141" y="1330"/>
                      <a:pt x="331" y="1330"/>
                    </a:cubicBezTo>
                    <a:cubicBezTo>
                      <a:pt x="368" y="1330"/>
                      <a:pt x="406" y="1319"/>
                      <a:pt x="444" y="1294"/>
                    </a:cubicBezTo>
                    <a:cubicBezTo>
                      <a:pt x="880" y="1016"/>
                      <a:pt x="1355" y="700"/>
                      <a:pt x="1791" y="422"/>
                    </a:cubicBezTo>
                    <a:cubicBezTo>
                      <a:pt x="1959" y="254"/>
                      <a:pt x="1813" y="0"/>
                      <a:pt x="162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47;p42"/>
              <p:cNvSpPr/>
              <p:nvPr/>
            </p:nvSpPr>
            <p:spPr>
              <a:xfrm>
                <a:off x="6535007" y="2382716"/>
                <a:ext cx="312740" cy="105902"/>
              </a:xfrm>
              <a:custGeom>
                <a:avLst/>
                <a:gdLst/>
                <a:ahLst/>
                <a:cxnLst/>
                <a:rect l="l" t="t" r="r" b="b"/>
                <a:pathLst>
                  <a:path w="2708" h="917" extrusionOk="0">
                    <a:moveTo>
                      <a:pt x="2291" y="1"/>
                    </a:moveTo>
                    <a:cubicBezTo>
                      <a:pt x="2277" y="1"/>
                      <a:pt x="2263" y="1"/>
                      <a:pt x="2247" y="3"/>
                    </a:cubicBezTo>
                    <a:cubicBezTo>
                      <a:pt x="1614" y="201"/>
                      <a:pt x="940" y="320"/>
                      <a:pt x="267" y="439"/>
                    </a:cubicBezTo>
                    <a:cubicBezTo>
                      <a:pt x="1" y="477"/>
                      <a:pt x="27" y="917"/>
                      <a:pt x="274" y="917"/>
                    </a:cubicBezTo>
                    <a:cubicBezTo>
                      <a:pt x="285" y="917"/>
                      <a:pt x="295" y="916"/>
                      <a:pt x="306" y="914"/>
                    </a:cubicBezTo>
                    <a:cubicBezTo>
                      <a:pt x="1020" y="796"/>
                      <a:pt x="1733" y="637"/>
                      <a:pt x="2406" y="439"/>
                    </a:cubicBezTo>
                    <a:cubicBezTo>
                      <a:pt x="2708" y="364"/>
                      <a:pt x="2578" y="1"/>
                      <a:pt x="22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48;p42"/>
              <p:cNvSpPr/>
              <p:nvPr/>
            </p:nvSpPr>
            <p:spPr>
              <a:xfrm>
                <a:off x="6652687" y="2090306"/>
                <a:ext cx="178544" cy="59592"/>
              </a:xfrm>
              <a:custGeom>
                <a:avLst/>
                <a:gdLst/>
                <a:ahLst/>
                <a:cxnLst/>
                <a:rect l="l" t="t" r="r" b="b"/>
                <a:pathLst>
                  <a:path w="1546" h="516" extrusionOk="0">
                    <a:moveTo>
                      <a:pt x="1228" y="0"/>
                    </a:moveTo>
                    <a:cubicBezTo>
                      <a:pt x="951" y="40"/>
                      <a:pt x="634" y="40"/>
                      <a:pt x="317" y="40"/>
                    </a:cubicBezTo>
                    <a:cubicBezTo>
                      <a:pt x="1" y="40"/>
                      <a:pt x="40" y="515"/>
                      <a:pt x="357" y="515"/>
                    </a:cubicBezTo>
                    <a:cubicBezTo>
                      <a:pt x="674" y="515"/>
                      <a:pt x="951" y="515"/>
                      <a:pt x="1268" y="475"/>
                    </a:cubicBezTo>
                    <a:cubicBezTo>
                      <a:pt x="1545" y="396"/>
                      <a:pt x="1506" y="40"/>
                      <a:pt x="12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49;p42"/>
              <p:cNvSpPr/>
              <p:nvPr/>
            </p:nvSpPr>
            <p:spPr>
              <a:xfrm>
                <a:off x="6528424" y="1685298"/>
                <a:ext cx="358473" cy="160412"/>
              </a:xfrm>
              <a:custGeom>
                <a:avLst/>
                <a:gdLst/>
                <a:ahLst/>
                <a:cxnLst/>
                <a:rect l="l" t="t" r="r" b="b"/>
                <a:pathLst>
                  <a:path w="3104" h="1389" extrusionOk="0">
                    <a:moveTo>
                      <a:pt x="386" y="1"/>
                    </a:moveTo>
                    <a:cubicBezTo>
                      <a:pt x="156" y="1"/>
                      <a:pt x="0" y="348"/>
                      <a:pt x="245" y="417"/>
                    </a:cubicBezTo>
                    <a:lnTo>
                      <a:pt x="2621" y="1368"/>
                    </a:lnTo>
                    <a:cubicBezTo>
                      <a:pt x="2659" y="1382"/>
                      <a:pt x="2695" y="1388"/>
                      <a:pt x="2729" y="1388"/>
                    </a:cubicBezTo>
                    <a:cubicBezTo>
                      <a:pt x="2979" y="1388"/>
                      <a:pt x="3103" y="1042"/>
                      <a:pt x="2859" y="972"/>
                    </a:cubicBezTo>
                    <a:lnTo>
                      <a:pt x="482" y="21"/>
                    </a:lnTo>
                    <a:cubicBezTo>
                      <a:pt x="449" y="7"/>
                      <a:pt x="417" y="1"/>
                      <a:pt x="3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50;p42"/>
              <p:cNvSpPr/>
              <p:nvPr/>
            </p:nvSpPr>
            <p:spPr>
              <a:xfrm>
                <a:off x="6920962" y="1439428"/>
                <a:ext cx="157409" cy="228781"/>
              </a:xfrm>
              <a:custGeom>
                <a:avLst/>
                <a:gdLst/>
                <a:ahLst/>
                <a:cxnLst/>
                <a:rect l="l" t="t" r="r" b="b"/>
                <a:pathLst>
                  <a:path w="1363" h="1981" extrusionOk="0">
                    <a:moveTo>
                      <a:pt x="270" y="1"/>
                    </a:moveTo>
                    <a:cubicBezTo>
                      <a:pt x="131" y="1"/>
                      <a:pt x="0" y="126"/>
                      <a:pt x="54" y="288"/>
                    </a:cubicBezTo>
                    <a:cubicBezTo>
                      <a:pt x="252" y="843"/>
                      <a:pt x="530" y="1398"/>
                      <a:pt x="886" y="1913"/>
                    </a:cubicBezTo>
                    <a:cubicBezTo>
                      <a:pt x="934" y="1961"/>
                      <a:pt x="989" y="1981"/>
                      <a:pt x="1043" y="1981"/>
                    </a:cubicBezTo>
                    <a:cubicBezTo>
                      <a:pt x="1210" y="1981"/>
                      <a:pt x="1363" y="1785"/>
                      <a:pt x="1243" y="1635"/>
                    </a:cubicBezTo>
                    <a:cubicBezTo>
                      <a:pt x="926" y="1160"/>
                      <a:pt x="648" y="645"/>
                      <a:pt x="450" y="90"/>
                    </a:cubicBezTo>
                    <a:cubicBezTo>
                      <a:pt x="400" y="28"/>
                      <a:pt x="334" y="1"/>
                      <a:pt x="2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51;p42"/>
              <p:cNvSpPr/>
              <p:nvPr/>
            </p:nvSpPr>
            <p:spPr>
              <a:xfrm>
                <a:off x="7245016" y="1392541"/>
                <a:ext cx="85807" cy="178197"/>
              </a:xfrm>
              <a:custGeom>
                <a:avLst/>
                <a:gdLst/>
                <a:ahLst/>
                <a:cxnLst/>
                <a:rect l="l" t="t" r="r" b="b"/>
                <a:pathLst>
                  <a:path w="743" h="1543" extrusionOk="0">
                    <a:moveTo>
                      <a:pt x="236" y="0"/>
                    </a:moveTo>
                    <a:cubicBezTo>
                      <a:pt x="113" y="0"/>
                      <a:pt x="0" y="90"/>
                      <a:pt x="21" y="259"/>
                    </a:cubicBezTo>
                    <a:cubicBezTo>
                      <a:pt x="61" y="615"/>
                      <a:pt x="180" y="1011"/>
                      <a:pt x="259" y="1368"/>
                    </a:cubicBezTo>
                    <a:cubicBezTo>
                      <a:pt x="290" y="1492"/>
                      <a:pt x="375" y="1543"/>
                      <a:pt x="463" y="1543"/>
                    </a:cubicBezTo>
                    <a:cubicBezTo>
                      <a:pt x="600" y="1543"/>
                      <a:pt x="743" y="1418"/>
                      <a:pt x="695" y="1249"/>
                    </a:cubicBezTo>
                    <a:cubicBezTo>
                      <a:pt x="615" y="892"/>
                      <a:pt x="536" y="536"/>
                      <a:pt x="496" y="219"/>
                    </a:cubicBezTo>
                    <a:cubicBezTo>
                      <a:pt x="459" y="70"/>
                      <a:pt x="344" y="0"/>
                      <a:pt x="2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1052;p42"/>
            <p:cNvSpPr/>
            <p:nvPr/>
          </p:nvSpPr>
          <p:spPr>
            <a:xfrm>
              <a:off x="7570574" y="4280149"/>
              <a:ext cx="715594" cy="530807"/>
            </a:xfrm>
            <a:custGeom>
              <a:avLst/>
              <a:gdLst/>
              <a:ahLst/>
              <a:cxnLst/>
              <a:rect l="l" t="t" r="r" b="b"/>
              <a:pathLst>
                <a:path w="12437" h="9225" extrusionOk="0">
                  <a:moveTo>
                    <a:pt x="1895" y="0"/>
                  </a:moveTo>
                  <a:cubicBezTo>
                    <a:pt x="1313" y="0"/>
                    <a:pt x="705" y="248"/>
                    <a:pt x="197" y="558"/>
                  </a:cubicBezTo>
                  <a:cubicBezTo>
                    <a:pt x="0" y="721"/>
                    <a:pt x="155" y="993"/>
                    <a:pt x="349" y="993"/>
                  </a:cubicBezTo>
                  <a:cubicBezTo>
                    <a:pt x="390" y="993"/>
                    <a:pt x="433" y="981"/>
                    <a:pt x="474" y="954"/>
                  </a:cubicBezTo>
                  <a:cubicBezTo>
                    <a:pt x="915" y="666"/>
                    <a:pt x="1403" y="443"/>
                    <a:pt x="1857" y="443"/>
                  </a:cubicBezTo>
                  <a:cubicBezTo>
                    <a:pt x="2339" y="443"/>
                    <a:pt x="2782" y="695"/>
                    <a:pt x="3088" y="1390"/>
                  </a:cubicBezTo>
                  <a:cubicBezTo>
                    <a:pt x="3247" y="1825"/>
                    <a:pt x="3366" y="2340"/>
                    <a:pt x="3405" y="2816"/>
                  </a:cubicBezTo>
                  <a:cubicBezTo>
                    <a:pt x="3405" y="3331"/>
                    <a:pt x="3564" y="3846"/>
                    <a:pt x="3881" y="4321"/>
                  </a:cubicBezTo>
                  <a:cubicBezTo>
                    <a:pt x="4166" y="4574"/>
                    <a:pt x="4552" y="4701"/>
                    <a:pt x="4939" y="4701"/>
                  </a:cubicBezTo>
                  <a:cubicBezTo>
                    <a:pt x="5036" y="4701"/>
                    <a:pt x="5132" y="4693"/>
                    <a:pt x="5227" y="4677"/>
                  </a:cubicBezTo>
                  <a:cubicBezTo>
                    <a:pt x="5604" y="4638"/>
                    <a:pt x="5802" y="4578"/>
                    <a:pt x="6005" y="4578"/>
                  </a:cubicBezTo>
                  <a:cubicBezTo>
                    <a:pt x="6208" y="4578"/>
                    <a:pt x="6416" y="4638"/>
                    <a:pt x="6812" y="4836"/>
                  </a:cubicBezTo>
                  <a:cubicBezTo>
                    <a:pt x="7248" y="4836"/>
                    <a:pt x="7604" y="5232"/>
                    <a:pt x="7564" y="5707"/>
                  </a:cubicBezTo>
                  <a:cubicBezTo>
                    <a:pt x="7564" y="5905"/>
                    <a:pt x="7604" y="6143"/>
                    <a:pt x="7604" y="6381"/>
                  </a:cubicBezTo>
                  <a:cubicBezTo>
                    <a:pt x="7683" y="7569"/>
                    <a:pt x="8119" y="8599"/>
                    <a:pt x="9466" y="8599"/>
                  </a:cubicBezTo>
                  <a:cubicBezTo>
                    <a:pt x="10535" y="8599"/>
                    <a:pt x="11328" y="7926"/>
                    <a:pt x="11961" y="7133"/>
                  </a:cubicBezTo>
                  <a:lnTo>
                    <a:pt x="11961" y="7133"/>
                  </a:lnTo>
                  <a:cubicBezTo>
                    <a:pt x="11922" y="7728"/>
                    <a:pt x="11882" y="8361"/>
                    <a:pt x="11763" y="8956"/>
                  </a:cubicBezTo>
                  <a:cubicBezTo>
                    <a:pt x="11740" y="9117"/>
                    <a:pt x="11891" y="9224"/>
                    <a:pt x="12029" y="9224"/>
                  </a:cubicBezTo>
                  <a:cubicBezTo>
                    <a:pt x="12129" y="9224"/>
                    <a:pt x="12222" y="9168"/>
                    <a:pt x="12239" y="9035"/>
                  </a:cubicBezTo>
                  <a:cubicBezTo>
                    <a:pt x="12358" y="8282"/>
                    <a:pt x="12397" y="7490"/>
                    <a:pt x="12437" y="6698"/>
                  </a:cubicBezTo>
                  <a:cubicBezTo>
                    <a:pt x="12437" y="6618"/>
                    <a:pt x="12397" y="6579"/>
                    <a:pt x="12358" y="6539"/>
                  </a:cubicBezTo>
                  <a:cubicBezTo>
                    <a:pt x="12414" y="6371"/>
                    <a:pt x="12272" y="6203"/>
                    <a:pt x="12127" y="6203"/>
                  </a:cubicBezTo>
                  <a:cubicBezTo>
                    <a:pt x="12068" y="6203"/>
                    <a:pt x="12008" y="6232"/>
                    <a:pt x="11961" y="6302"/>
                  </a:cubicBezTo>
                  <a:lnTo>
                    <a:pt x="11961" y="6341"/>
                  </a:lnTo>
                  <a:cubicBezTo>
                    <a:pt x="11922" y="6302"/>
                    <a:pt x="11882" y="6302"/>
                    <a:pt x="11843" y="6302"/>
                  </a:cubicBezTo>
                  <a:cubicBezTo>
                    <a:pt x="11130" y="6302"/>
                    <a:pt x="10417" y="6222"/>
                    <a:pt x="9704" y="6024"/>
                  </a:cubicBezTo>
                  <a:cubicBezTo>
                    <a:pt x="9681" y="6018"/>
                    <a:pt x="9659" y="6015"/>
                    <a:pt x="9639" y="6015"/>
                  </a:cubicBezTo>
                  <a:cubicBezTo>
                    <a:pt x="9416" y="6015"/>
                    <a:pt x="9370" y="6387"/>
                    <a:pt x="9624" y="6460"/>
                  </a:cubicBezTo>
                  <a:cubicBezTo>
                    <a:pt x="10298" y="6658"/>
                    <a:pt x="10971" y="6737"/>
                    <a:pt x="11645" y="6737"/>
                  </a:cubicBezTo>
                  <a:cubicBezTo>
                    <a:pt x="11146" y="7449"/>
                    <a:pt x="10456" y="8193"/>
                    <a:pt x="9574" y="8193"/>
                  </a:cubicBezTo>
                  <a:cubicBezTo>
                    <a:pt x="9474" y="8193"/>
                    <a:pt x="9372" y="8183"/>
                    <a:pt x="9268" y="8163"/>
                  </a:cubicBezTo>
                  <a:cubicBezTo>
                    <a:pt x="7763" y="7886"/>
                    <a:pt x="8277" y="6341"/>
                    <a:pt x="8000" y="5311"/>
                  </a:cubicBezTo>
                  <a:cubicBezTo>
                    <a:pt x="7742" y="4439"/>
                    <a:pt x="7167" y="4067"/>
                    <a:pt x="6405" y="4067"/>
                  </a:cubicBezTo>
                  <a:cubicBezTo>
                    <a:pt x="6233" y="4067"/>
                    <a:pt x="6051" y="4086"/>
                    <a:pt x="5861" y="4123"/>
                  </a:cubicBezTo>
                  <a:cubicBezTo>
                    <a:pt x="5573" y="4157"/>
                    <a:pt x="5292" y="4234"/>
                    <a:pt x="5025" y="4234"/>
                  </a:cubicBezTo>
                  <a:cubicBezTo>
                    <a:pt x="4667" y="4234"/>
                    <a:pt x="4334" y="4096"/>
                    <a:pt x="4039" y="3529"/>
                  </a:cubicBezTo>
                  <a:cubicBezTo>
                    <a:pt x="3801" y="3093"/>
                    <a:pt x="3841" y="2301"/>
                    <a:pt x="3722" y="1825"/>
                  </a:cubicBezTo>
                  <a:cubicBezTo>
                    <a:pt x="3643" y="1350"/>
                    <a:pt x="3445" y="914"/>
                    <a:pt x="3167" y="558"/>
                  </a:cubicBezTo>
                  <a:cubicBezTo>
                    <a:pt x="2800" y="155"/>
                    <a:pt x="2355" y="0"/>
                    <a:pt x="18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557788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305156-7455-8F4C-AA31-731375F4FEB5}"/>
              </a:ext>
            </a:extLst>
          </p:cNvPr>
          <p:cNvSpPr txBox="1"/>
          <p:nvPr/>
        </p:nvSpPr>
        <p:spPr>
          <a:xfrm>
            <a:off x="1688168" y="491298"/>
            <a:ext cx="4520127" cy="707886"/>
          </a:xfrm>
          <a:prstGeom prst="rect">
            <a:avLst/>
          </a:prstGeom>
          <a:noFill/>
        </p:spPr>
        <p:txBody>
          <a:bodyPr wrap="square" rtlCol="0">
            <a:spAutoFit/>
          </a:bodyPr>
          <a:lstStyle/>
          <a:p>
            <a:pPr algn="ctr"/>
            <a:r>
              <a:rPr lang="vi-VN" sz="4000" dirty="0">
                <a:solidFill>
                  <a:schemeClr val="accent2"/>
                </a:solidFill>
                <a:latin typeface="UTM Cookies" panose="02040603050506020204" pitchFamily="18" charset="0"/>
              </a:rPr>
              <a:t>ĐỌC MỞ RỘNG</a:t>
            </a:r>
            <a:endParaRPr lang="en-US" sz="4000" dirty="0">
              <a:solidFill>
                <a:schemeClr val="accent2"/>
              </a:solidFill>
              <a:latin typeface="UTM Cookies" panose="02040603050506020204" pitchFamily="18" charset="0"/>
            </a:endParaRPr>
          </a:p>
        </p:txBody>
      </p:sp>
      <p:sp>
        <p:nvSpPr>
          <p:cNvPr id="5" name="TextBox 4">
            <a:extLst>
              <a:ext uri="{FF2B5EF4-FFF2-40B4-BE49-F238E27FC236}">
                <a16:creationId xmlns:a16="http://schemas.microsoft.com/office/drawing/2014/main" id="{9A5FBF8A-C683-DC4F-8D52-7E14A6824B00}"/>
              </a:ext>
            </a:extLst>
          </p:cNvPr>
          <p:cNvSpPr txBox="1"/>
          <p:nvPr/>
        </p:nvSpPr>
        <p:spPr>
          <a:xfrm>
            <a:off x="506038" y="1674888"/>
            <a:ext cx="6075515" cy="338554"/>
          </a:xfrm>
          <a:prstGeom prst="rect">
            <a:avLst/>
          </a:prstGeom>
          <a:noFill/>
        </p:spPr>
        <p:txBody>
          <a:bodyPr wrap="square" rtlCol="0">
            <a:spAutoFit/>
          </a:bodyPr>
          <a:lstStyle/>
          <a:p>
            <a:pPr algn="just">
              <a:spcBef>
                <a:spcPts val="100"/>
              </a:spcBef>
              <a:spcAft>
                <a:spcPts val="100"/>
              </a:spcAft>
            </a:pPr>
            <a:r>
              <a:rPr lang="vi-VN" sz="1600" b="1" dirty="0">
                <a:solidFill>
                  <a:srgbClr val="17479D"/>
                </a:solidFill>
                <a:latin typeface="UTM Avo" panose="02040603050506020204" pitchFamily="18" charset="0"/>
              </a:rPr>
              <a:t>1. </a:t>
            </a:r>
            <a:r>
              <a:rPr lang="vi-VN" sz="1600" dirty="0">
                <a:latin typeface="UTM Avo" panose="02040603050506020204" pitchFamily="18" charset="0"/>
              </a:rPr>
              <a:t>Tìm đọc các bài viết về những hoạt động của thiếu nhi.</a:t>
            </a:r>
          </a:p>
        </p:txBody>
      </p:sp>
      <p:sp>
        <p:nvSpPr>
          <p:cNvPr id="6" name="TextBox 5">
            <a:extLst>
              <a:ext uri="{FF2B5EF4-FFF2-40B4-BE49-F238E27FC236}">
                <a16:creationId xmlns:a16="http://schemas.microsoft.com/office/drawing/2014/main" id="{993AD1E2-BAA4-614B-8AA8-95EF8A805123}"/>
              </a:ext>
            </a:extLst>
          </p:cNvPr>
          <p:cNvSpPr txBox="1"/>
          <p:nvPr/>
        </p:nvSpPr>
        <p:spPr>
          <a:xfrm>
            <a:off x="506038" y="2013442"/>
            <a:ext cx="5914013" cy="338554"/>
          </a:xfrm>
          <a:prstGeom prst="rect">
            <a:avLst/>
          </a:prstGeom>
          <a:noFill/>
        </p:spPr>
        <p:txBody>
          <a:bodyPr wrap="square" rtlCol="0">
            <a:spAutoFit/>
          </a:bodyPr>
          <a:lstStyle/>
          <a:p>
            <a:pPr algn="just"/>
            <a:r>
              <a:rPr lang="vi-VN" sz="1600" b="1" dirty="0">
                <a:solidFill>
                  <a:srgbClr val="17479D"/>
                </a:solidFill>
                <a:latin typeface="UTM Avo" panose="02040603050506020204" pitchFamily="18" charset="0"/>
              </a:rPr>
              <a:t>2. </a:t>
            </a:r>
            <a:r>
              <a:rPr lang="vi-VN" sz="1600" dirty="0">
                <a:latin typeface="UTM Avo" panose="02040603050506020204" pitchFamily="18" charset="0"/>
              </a:rPr>
              <a:t>Trao đổi với các bạn về bài đã đọc dựa vào gợi ý sau:</a:t>
            </a:r>
          </a:p>
        </p:txBody>
      </p:sp>
      <p:pic>
        <p:nvPicPr>
          <p:cNvPr id="7" name="Picture 6">
            <a:extLst>
              <a:ext uri="{FF2B5EF4-FFF2-40B4-BE49-F238E27FC236}">
                <a16:creationId xmlns:a16="http://schemas.microsoft.com/office/drawing/2014/main" id="{F2898DD7-A2F3-41A9-87B8-F0BC6803DBA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b="3321"/>
          <a:stretch/>
        </p:blipFill>
        <p:spPr>
          <a:xfrm>
            <a:off x="967563" y="2351996"/>
            <a:ext cx="4922874" cy="2517716"/>
          </a:xfrm>
          <a:prstGeom prst="rect">
            <a:avLst/>
          </a:prstGeom>
        </p:spPr>
      </p:pic>
      <p:pic>
        <p:nvPicPr>
          <p:cNvPr id="8" name="Picture 7">
            <a:extLst>
              <a:ext uri="{FF2B5EF4-FFF2-40B4-BE49-F238E27FC236}">
                <a16:creationId xmlns:a16="http://schemas.microsoft.com/office/drawing/2014/main" id="{61CCEA7C-ADFE-4665-AD16-62F704C83B43}"/>
              </a:ext>
            </a:extLst>
          </p:cNvPr>
          <p:cNvPicPr>
            <a:picLocks noChangeAspect="1"/>
          </p:cNvPicPr>
          <p:nvPr/>
        </p:nvPicPr>
        <p:blipFill rotWithShape="1">
          <a:blip r:embed="rId4"/>
          <a:srcRect l="3194" t="12246" r="52012"/>
          <a:stretch/>
        </p:blipFill>
        <p:spPr>
          <a:xfrm>
            <a:off x="374488" y="368503"/>
            <a:ext cx="1266055" cy="1235846"/>
          </a:xfrm>
          <a:prstGeom prst="ellipse">
            <a:avLst/>
          </a:prstGeom>
        </p:spPr>
      </p:pic>
    </p:spTree>
    <p:extLst>
      <p:ext uri="{BB962C8B-B14F-4D97-AF65-F5344CB8AC3E}">
        <p14:creationId xmlns:p14="http://schemas.microsoft.com/office/powerpoint/2010/main" val="246489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317816FD-9AC0-4D9F-95CF-E65FBC4086FF}"/>
              </a:ext>
            </a:extLst>
          </p:cNvPr>
          <p:cNvGrpSpPr/>
          <p:nvPr/>
        </p:nvGrpSpPr>
        <p:grpSpPr>
          <a:xfrm>
            <a:off x="341899" y="617893"/>
            <a:ext cx="1641091" cy="653020"/>
            <a:chOff x="341899" y="617893"/>
            <a:chExt cx="1641091" cy="653020"/>
          </a:xfrm>
        </p:grpSpPr>
        <p:sp>
          <p:nvSpPr>
            <p:cNvPr id="5" name="TextBox 4">
              <a:extLst>
                <a:ext uri="{FF2B5EF4-FFF2-40B4-BE49-F238E27FC236}">
                  <a16:creationId xmlns:a16="http://schemas.microsoft.com/office/drawing/2014/main" id="{6A553182-F3C1-4121-8FDA-73CEE8D72B23}"/>
                </a:ext>
              </a:extLst>
            </p:cNvPr>
            <p:cNvSpPr txBox="1"/>
            <p:nvPr/>
          </p:nvSpPr>
          <p:spPr>
            <a:xfrm>
              <a:off x="369343" y="617893"/>
              <a:ext cx="1613647" cy="646331"/>
            </a:xfrm>
            <a:prstGeom prst="rect">
              <a:avLst/>
            </a:prstGeom>
            <a:noFill/>
          </p:spPr>
          <p:txBody>
            <a:bodyPr wrap="square" rtlCol="0">
              <a:spAutoFit/>
            </a:bodyPr>
            <a:lstStyle/>
            <a:p>
              <a:r>
                <a:rPr lang="en-US" sz="3600" dirty="0">
                  <a:solidFill>
                    <a:schemeClr val="accent1">
                      <a:lumMod val="50000"/>
                    </a:schemeClr>
                  </a:solidFill>
                  <a:latin typeface="UTM Cookies" panose="02040603050506020204" pitchFamily="18" charset="0"/>
                </a:rPr>
                <a:t>BÀI 4</a:t>
              </a:r>
            </a:p>
          </p:txBody>
        </p:sp>
        <p:sp>
          <p:nvSpPr>
            <p:cNvPr id="6" name="TextBox 5">
              <a:extLst>
                <a:ext uri="{FF2B5EF4-FFF2-40B4-BE49-F238E27FC236}">
                  <a16:creationId xmlns:a16="http://schemas.microsoft.com/office/drawing/2014/main" id="{31A601FE-6892-4EC6-ACDD-75D395FCC956}"/>
                </a:ext>
              </a:extLst>
            </p:cNvPr>
            <p:cNvSpPr txBox="1"/>
            <p:nvPr/>
          </p:nvSpPr>
          <p:spPr>
            <a:xfrm>
              <a:off x="341899" y="624582"/>
              <a:ext cx="1613647" cy="646331"/>
            </a:xfrm>
            <a:prstGeom prst="rect">
              <a:avLst/>
            </a:prstGeom>
            <a:noFill/>
          </p:spPr>
          <p:txBody>
            <a:bodyPr wrap="square" rtlCol="0">
              <a:spAutoFit/>
            </a:bodyPr>
            <a:lstStyle/>
            <a:p>
              <a:r>
                <a:rPr lang="en-US" sz="3600" dirty="0">
                  <a:solidFill>
                    <a:schemeClr val="accent1"/>
                  </a:solidFill>
                  <a:latin typeface="UTM Cookies" panose="02040603050506020204" pitchFamily="18" charset="0"/>
                </a:rPr>
                <a:t>BÀI 4</a:t>
              </a:r>
            </a:p>
          </p:txBody>
        </p:sp>
      </p:grpSp>
      <p:pic>
        <p:nvPicPr>
          <p:cNvPr id="7" name="Picture 6">
            <a:extLst>
              <a:ext uri="{FF2B5EF4-FFF2-40B4-BE49-F238E27FC236}">
                <a16:creationId xmlns:a16="http://schemas.microsoft.com/office/drawing/2014/main" id="{A5FE461F-E49E-4C41-98B4-152CC73E7463}"/>
              </a:ext>
            </a:extLst>
          </p:cNvPr>
          <p:cNvPicPr>
            <a:picLocks noChangeAspect="1"/>
          </p:cNvPicPr>
          <p:nvPr/>
        </p:nvPicPr>
        <p:blipFill>
          <a:blip r:embed="rId2">
            <a:clrChange>
              <a:clrFrom>
                <a:srgbClr val="FFFEFE"/>
              </a:clrFrom>
              <a:clrTo>
                <a:srgbClr val="FFFEFE">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704685" y="1409698"/>
            <a:ext cx="695814" cy="366713"/>
          </a:xfrm>
          <a:prstGeom prst="rect">
            <a:avLst/>
          </a:prstGeom>
        </p:spPr>
      </p:pic>
      <p:sp>
        <p:nvSpPr>
          <p:cNvPr id="8" name="TextBox 7">
            <a:extLst>
              <a:ext uri="{FF2B5EF4-FFF2-40B4-BE49-F238E27FC236}">
                <a16:creationId xmlns:a16="http://schemas.microsoft.com/office/drawing/2014/main" id="{B600F577-F819-4602-BCEB-985221633540}"/>
              </a:ext>
            </a:extLst>
          </p:cNvPr>
          <p:cNvSpPr txBox="1"/>
          <p:nvPr/>
        </p:nvSpPr>
        <p:spPr>
          <a:xfrm>
            <a:off x="1400500" y="1318109"/>
            <a:ext cx="3910410" cy="392928"/>
          </a:xfrm>
          <a:prstGeom prst="rect">
            <a:avLst/>
          </a:prstGeom>
          <a:noFill/>
        </p:spPr>
        <p:txBody>
          <a:bodyPr wrap="square" rtlCol="0">
            <a:spAutoFit/>
          </a:bodyPr>
          <a:lstStyle/>
          <a:p>
            <a:pPr algn="ctr">
              <a:lnSpc>
                <a:spcPct val="150000"/>
              </a:lnSpc>
            </a:pPr>
            <a:r>
              <a:rPr lang="vi-VN" sz="1500" dirty="0">
                <a:latin typeface="UTM Avo" panose="02040603050506020204" pitchFamily="18" charset="0"/>
              </a:rPr>
              <a:t>Hôm qua em đã làm những việc gì?</a:t>
            </a:r>
            <a:endParaRPr lang="en-US" sz="1500" b="1" dirty="0">
              <a:latin typeface="UTM Avo" panose="02040603050506020204" pitchFamily="18" charset="0"/>
            </a:endParaRPr>
          </a:p>
        </p:txBody>
      </p:sp>
      <p:sp>
        <p:nvSpPr>
          <p:cNvPr id="9" name="TextBox 8">
            <a:extLst>
              <a:ext uri="{FF2B5EF4-FFF2-40B4-BE49-F238E27FC236}">
                <a16:creationId xmlns:a16="http://schemas.microsoft.com/office/drawing/2014/main" id="{7B5B728C-6E08-431C-95CB-497657ACF5B5}"/>
              </a:ext>
            </a:extLst>
          </p:cNvPr>
          <p:cNvSpPr txBox="1"/>
          <p:nvPr/>
        </p:nvSpPr>
        <p:spPr>
          <a:xfrm>
            <a:off x="1688168" y="491298"/>
            <a:ext cx="5693745" cy="646331"/>
          </a:xfrm>
          <a:prstGeom prst="rect">
            <a:avLst/>
          </a:prstGeom>
          <a:noFill/>
        </p:spPr>
        <p:txBody>
          <a:bodyPr wrap="square" rtlCol="0">
            <a:spAutoFit/>
          </a:bodyPr>
          <a:lstStyle/>
          <a:p>
            <a:r>
              <a:rPr lang="vi-VN" sz="3600">
                <a:solidFill>
                  <a:schemeClr val="accent2"/>
                </a:solidFill>
                <a:latin typeface="UTM Cookies" panose="02040603050506020204" pitchFamily="18" charset="0"/>
              </a:rPr>
              <a:t>LÀM VIỆC THẬT LÀ VUI</a:t>
            </a:r>
            <a:endParaRPr lang="en-US" sz="3600" dirty="0">
              <a:solidFill>
                <a:schemeClr val="accent2"/>
              </a:solidFill>
              <a:latin typeface="UTM Cookies" panose="02040603050506020204" pitchFamily="18" charset="0"/>
            </a:endParaRPr>
          </a:p>
        </p:txBody>
      </p:sp>
      <p:pic>
        <p:nvPicPr>
          <p:cNvPr id="2" name="Picture 1">
            <a:extLst>
              <a:ext uri="{FF2B5EF4-FFF2-40B4-BE49-F238E27FC236}">
                <a16:creationId xmlns:a16="http://schemas.microsoft.com/office/drawing/2014/main" id="{50C46793-CB82-4E1B-8D68-98BCC11BDFF6}"/>
              </a:ext>
            </a:extLst>
          </p:cNvPr>
          <p:cNvPicPr>
            <a:picLocks noChangeAspect="1"/>
          </p:cNvPicPr>
          <p:nvPr/>
        </p:nvPicPr>
        <p:blipFill>
          <a:blip r:embed="rId4"/>
          <a:stretch>
            <a:fillRect/>
          </a:stretch>
        </p:blipFill>
        <p:spPr>
          <a:xfrm>
            <a:off x="475822" y="1844321"/>
            <a:ext cx="5677493" cy="2828924"/>
          </a:xfrm>
          <a:prstGeom prst="rect">
            <a:avLst/>
          </a:prstGeom>
        </p:spPr>
      </p:pic>
    </p:spTree>
    <p:extLst>
      <p:ext uri="{BB962C8B-B14F-4D97-AF65-F5344CB8AC3E}">
        <p14:creationId xmlns:p14="http://schemas.microsoft.com/office/powerpoint/2010/main" val="7264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3F568F-BE16-4A9E-B05E-3C60823DCFDC}"/>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B038C1AA-8DDF-4A47-AC89-F4E2EFE79787}"/>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4" name="TextBox 3">
            <a:extLst>
              <a:ext uri="{FF2B5EF4-FFF2-40B4-BE49-F238E27FC236}">
                <a16:creationId xmlns:a16="http://schemas.microsoft.com/office/drawing/2014/main" id="{EC1E3D26-0FBF-489D-9BF9-77F94C02DE90}"/>
              </a:ext>
            </a:extLst>
          </p:cNvPr>
          <p:cNvSpPr txBox="1"/>
          <p:nvPr/>
        </p:nvSpPr>
        <p:spPr>
          <a:xfrm>
            <a:off x="746084" y="808329"/>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Làm việc thật là vui</a:t>
            </a:r>
            <a:endParaRPr lang="en-US" sz="1600" b="1" dirty="0">
              <a:solidFill>
                <a:schemeClr val="accent1">
                  <a:lumMod val="50000"/>
                </a:schemeClr>
              </a:solidFill>
              <a:latin typeface="UTM Avo" panose="02040603050506020204" pitchFamily="18" charset="0"/>
            </a:endParaRPr>
          </a:p>
        </p:txBody>
      </p:sp>
      <p:sp>
        <p:nvSpPr>
          <p:cNvPr id="5" name="TextBox 4">
            <a:extLst>
              <a:ext uri="{FF2B5EF4-FFF2-40B4-BE49-F238E27FC236}">
                <a16:creationId xmlns:a16="http://schemas.microsoft.com/office/drawing/2014/main" id="{83DE1F8B-C43D-4B7A-8155-BEAC33AC1D49}"/>
              </a:ext>
            </a:extLst>
          </p:cNvPr>
          <p:cNvSpPr txBox="1"/>
          <p:nvPr/>
        </p:nvSpPr>
        <p:spPr>
          <a:xfrm>
            <a:off x="526034" y="1272470"/>
            <a:ext cx="5855675" cy="3100079"/>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Quanh ta, mọi vật, mọi người đều làm việc.</a:t>
            </a:r>
          </a:p>
          <a:p>
            <a:pPr algn="just">
              <a:lnSpc>
                <a:spcPct val="150000"/>
              </a:lnSpc>
            </a:pPr>
            <a:r>
              <a:rPr lang="vi-VN" sz="1200" dirty="0">
                <a:latin typeface="UTM Avo" panose="02040603050506020204" pitchFamily="18" charset="0"/>
              </a:rPr>
              <a:t>      Cái đồng hồ tích tắc, tích tắc, báo phút, báo giờ. Con gà trống gáy vang ò ó o, báo cho mọi người biết trời sắp sáng, mau mau thức dậy. Con tu hú kêu tu hú, tu hú. Thế là sắp đến mùa vải chín. Chim bắt sâu, bảo vệ mùa màng. Cành đào nở hoa cho sắc xuân thêm rực rỡ, ngày xuân thêm tưng bừng. Chim cú mèo chập tối đứng trong hốc cây rúc cú cú cũng làm việc có ích cho đồng ruộng.</a:t>
            </a:r>
          </a:p>
          <a:p>
            <a:pPr algn="just">
              <a:lnSpc>
                <a:spcPct val="150000"/>
              </a:lnSpc>
            </a:pPr>
            <a:r>
              <a:rPr lang="vi-VN" sz="1200" dirty="0">
                <a:latin typeface="UTM Avo" panose="02040603050506020204" pitchFamily="18" charset="0"/>
              </a:rPr>
              <a:t>      Như mọi vật, mọi người, bé cũng làm việc. Bé làm bài. Bé đi học. Học xong, bé quét nhà, nhặt rau, chơi với em đỡ mẹ. Bé luôn luôn bận rộn, mà lúc nào cũng vui.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Tô Hoài)</a:t>
            </a:r>
            <a:endParaRPr lang="en-US" sz="1200" dirty="0">
              <a:latin typeface="UTM Avo" panose="02040603050506020204" pitchFamily="18" charset="0"/>
            </a:endParaRPr>
          </a:p>
        </p:txBody>
      </p:sp>
      <p:pic>
        <p:nvPicPr>
          <p:cNvPr id="6" name="Picture 5">
            <a:extLst>
              <a:ext uri="{FF2B5EF4-FFF2-40B4-BE49-F238E27FC236}">
                <a16:creationId xmlns:a16="http://schemas.microsoft.com/office/drawing/2014/main" id="{F6B89A9F-A79E-4009-AAB8-AE48ED70B6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60" y="1355756"/>
            <a:ext cx="304770" cy="288000"/>
          </a:xfrm>
          <a:prstGeom prst="rect">
            <a:avLst/>
          </a:prstGeom>
        </p:spPr>
      </p:pic>
      <p:pic>
        <p:nvPicPr>
          <p:cNvPr id="7" name="Picture 6">
            <a:extLst>
              <a:ext uri="{FF2B5EF4-FFF2-40B4-BE49-F238E27FC236}">
                <a16:creationId xmlns:a16="http://schemas.microsoft.com/office/drawing/2014/main" id="{EE7F0873-A04B-4F76-B3BE-C08D806D7769}"/>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034" y="3211745"/>
            <a:ext cx="288000" cy="288000"/>
          </a:xfrm>
          <a:prstGeom prst="rect">
            <a:avLst/>
          </a:prstGeom>
        </p:spPr>
      </p:pic>
    </p:spTree>
    <p:extLst>
      <p:ext uri="{BB962C8B-B14F-4D97-AF65-F5344CB8AC3E}">
        <p14:creationId xmlns:p14="http://schemas.microsoft.com/office/powerpoint/2010/main" val="34654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7B3502-F58A-46C0-88F8-3DE26F98CD3F}"/>
              </a:ext>
            </a:extLst>
          </p:cNvPr>
          <p:cNvSpPr txBox="1"/>
          <p:nvPr/>
        </p:nvSpPr>
        <p:spPr>
          <a:xfrm>
            <a:off x="1218102" y="386605"/>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4" name="Picture 3">
            <a:extLst>
              <a:ext uri="{FF2B5EF4-FFF2-40B4-BE49-F238E27FC236}">
                <a16:creationId xmlns:a16="http://schemas.microsoft.com/office/drawing/2014/main" id="{313B8F63-C1DC-4BF0-9681-7D14EF947D76}"/>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16650"/>
            <a:ext cx="582308" cy="525172"/>
          </a:xfrm>
          <a:prstGeom prst="rect">
            <a:avLst/>
          </a:prstGeom>
        </p:spPr>
      </p:pic>
      <p:sp>
        <p:nvSpPr>
          <p:cNvPr id="7" name="TextBox 6">
            <a:extLst>
              <a:ext uri="{FF2B5EF4-FFF2-40B4-BE49-F238E27FC236}">
                <a16:creationId xmlns:a16="http://schemas.microsoft.com/office/drawing/2014/main" id="{7457476E-2F4D-445B-A223-50916CF22B24}"/>
              </a:ext>
            </a:extLst>
          </p:cNvPr>
          <p:cNvSpPr txBox="1"/>
          <p:nvPr/>
        </p:nvSpPr>
        <p:spPr>
          <a:xfrm>
            <a:off x="746084" y="808329"/>
            <a:ext cx="5365827" cy="413703"/>
          </a:xfrm>
          <a:prstGeom prst="rect">
            <a:avLst/>
          </a:prstGeom>
          <a:noFill/>
        </p:spPr>
        <p:txBody>
          <a:bodyPr wrap="square" rtlCol="0">
            <a:spAutoFit/>
          </a:bodyPr>
          <a:lstStyle/>
          <a:p>
            <a:pPr algn="ctr">
              <a:lnSpc>
                <a:spcPct val="150000"/>
              </a:lnSpc>
            </a:pPr>
            <a:r>
              <a:rPr lang="vi-VN" sz="1600" b="1" dirty="0">
                <a:solidFill>
                  <a:schemeClr val="accent1">
                    <a:lumMod val="50000"/>
                  </a:schemeClr>
                </a:solidFill>
                <a:latin typeface="UTM Avo" panose="02040603050506020204" pitchFamily="18" charset="0"/>
              </a:rPr>
              <a:t>Làm việc thật là vui</a:t>
            </a:r>
            <a:endParaRPr lang="en-US" sz="1600" b="1" dirty="0">
              <a:solidFill>
                <a:schemeClr val="accent1">
                  <a:lumMod val="50000"/>
                </a:schemeClr>
              </a:solidFill>
              <a:latin typeface="UTM Avo" panose="02040603050506020204" pitchFamily="18" charset="0"/>
            </a:endParaRPr>
          </a:p>
        </p:txBody>
      </p:sp>
      <p:sp>
        <p:nvSpPr>
          <p:cNvPr id="8" name="TextBox 7">
            <a:extLst>
              <a:ext uri="{FF2B5EF4-FFF2-40B4-BE49-F238E27FC236}">
                <a16:creationId xmlns:a16="http://schemas.microsoft.com/office/drawing/2014/main" id="{87579067-FA57-4FC4-9007-529C90EE516B}"/>
              </a:ext>
            </a:extLst>
          </p:cNvPr>
          <p:cNvSpPr txBox="1"/>
          <p:nvPr/>
        </p:nvSpPr>
        <p:spPr>
          <a:xfrm>
            <a:off x="526034" y="1272470"/>
            <a:ext cx="5855675" cy="3100079"/>
          </a:xfrm>
          <a:prstGeom prst="rect">
            <a:avLst/>
          </a:prstGeom>
          <a:noFill/>
        </p:spPr>
        <p:txBody>
          <a:bodyPr wrap="square" rtlCol="0">
            <a:spAutoFit/>
          </a:bodyPr>
          <a:lstStyle/>
          <a:p>
            <a:pPr algn="just">
              <a:lnSpc>
                <a:spcPct val="150000"/>
              </a:lnSpc>
            </a:pPr>
            <a:r>
              <a:rPr lang="vi-VN" sz="1200" dirty="0">
                <a:latin typeface="UTM Avo" panose="02040603050506020204" pitchFamily="18" charset="0"/>
              </a:rPr>
              <a:t>      Quanh ta, </a:t>
            </a:r>
            <a:r>
              <a:rPr lang="vi-VN" sz="1200" b="1" dirty="0">
                <a:solidFill>
                  <a:srgbClr val="FF0000"/>
                </a:solidFill>
                <a:latin typeface="UTM Avo" panose="02040603050506020204" pitchFamily="18" charset="0"/>
              </a:rPr>
              <a:t>mọi vật</a:t>
            </a:r>
            <a:r>
              <a:rPr lang="vi-VN" sz="1200" dirty="0">
                <a:latin typeface="UTM Avo" panose="02040603050506020204" pitchFamily="18" charset="0"/>
              </a:rPr>
              <a:t>, mọi người đều </a:t>
            </a:r>
            <a:r>
              <a:rPr lang="vi-VN" sz="1200" b="1" dirty="0">
                <a:solidFill>
                  <a:srgbClr val="FF0000"/>
                </a:solidFill>
                <a:latin typeface="UTM Avo" panose="02040603050506020204" pitchFamily="18" charset="0"/>
              </a:rPr>
              <a:t>làm việc</a:t>
            </a:r>
            <a:r>
              <a:rPr lang="vi-VN" sz="1200" dirty="0">
                <a:latin typeface="UTM Avo" panose="02040603050506020204" pitchFamily="18" charset="0"/>
              </a:rPr>
              <a:t>.</a:t>
            </a:r>
          </a:p>
          <a:p>
            <a:pPr algn="just">
              <a:lnSpc>
                <a:spcPct val="150000"/>
              </a:lnSpc>
            </a:pPr>
            <a:r>
              <a:rPr lang="vi-VN" sz="1200" dirty="0">
                <a:latin typeface="UTM Avo" panose="02040603050506020204" pitchFamily="18" charset="0"/>
              </a:rPr>
              <a:t>      Cái đồng hồ </a:t>
            </a:r>
            <a:r>
              <a:rPr lang="vi-VN" sz="1200" b="1" dirty="0">
                <a:solidFill>
                  <a:srgbClr val="FF0000"/>
                </a:solidFill>
                <a:latin typeface="UTM Avo" panose="02040603050506020204" pitchFamily="18" charset="0"/>
              </a:rPr>
              <a:t>tích tắc</a:t>
            </a:r>
            <a:r>
              <a:rPr lang="vi-VN" sz="1200" dirty="0">
                <a:latin typeface="UTM Avo" panose="02040603050506020204" pitchFamily="18" charset="0"/>
              </a:rPr>
              <a:t>, </a:t>
            </a:r>
            <a:r>
              <a:rPr lang="vi-VN" sz="1200" b="1" dirty="0">
                <a:solidFill>
                  <a:srgbClr val="FF0000"/>
                </a:solidFill>
                <a:latin typeface="UTM Avo" panose="02040603050506020204" pitchFamily="18" charset="0"/>
              </a:rPr>
              <a:t>tích tắc</a:t>
            </a:r>
            <a:r>
              <a:rPr lang="vi-VN" sz="1200" dirty="0">
                <a:latin typeface="UTM Avo" panose="02040603050506020204" pitchFamily="18" charset="0"/>
              </a:rPr>
              <a:t>, báo phút, báo giờ. Con gà trống gáy vang ò ó o, báo cho mọi người biết trời sắp sáng, mau mau </a:t>
            </a:r>
            <a:r>
              <a:rPr lang="vi-VN" sz="1200" b="1" dirty="0">
                <a:solidFill>
                  <a:srgbClr val="FF0000"/>
                </a:solidFill>
                <a:latin typeface="UTM Avo" panose="02040603050506020204" pitchFamily="18" charset="0"/>
              </a:rPr>
              <a:t>thức dậy</a:t>
            </a:r>
            <a:r>
              <a:rPr lang="vi-VN" sz="1200" dirty="0">
                <a:latin typeface="UTM Avo" panose="02040603050506020204" pitchFamily="18" charset="0"/>
              </a:rPr>
              <a:t>. Con </a:t>
            </a:r>
            <a:r>
              <a:rPr lang="vi-VN" sz="1200" b="1" dirty="0">
                <a:solidFill>
                  <a:srgbClr val="FF0000"/>
                </a:solidFill>
                <a:latin typeface="UTM Avo" panose="02040603050506020204" pitchFamily="18" charset="0"/>
              </a:rPr>
              <a:t>tu hú </a:t>
            </a:r>
            <a:r>
              <a:rPr lang="vi-VN" sz="1200" dirty="0">
                <a:latin typeface="UTM Avo" panose="02040603050506020204" pitchFamily="18" charset="0"/>
              </a:rPr>
              <a:t>kêu tu hú, tu hú. Thế là sắp đến mùa vải chín. Chim bắt sâu, bảo vệ mùa màng. Cành đào </a:t>
            </a:r>
            <a:r>
              <a:rPr lang="vi-VN" sz="1200" b="1" dirty="0">
                <a:solidFill>
                  <a:srgbClr val="FF0000"/>
                </a:solidFill>
                <a:latin typeface="UTM Avo" panose="02040603050506020204" pitchFamily="18" charset="0"/>
              </a:rPr>
              <a:t>nở hoa </a:t>
            </a:r>
            <a:r>
              <a:rPr lang="vi-VN" sz="1200" dirty="0">
                <a:latin typeface="UTM Avo" panose="02040603050506020204" pitchFamily="18" charset="0"/>
              </a:rPr>
              <a:t>cho sắc xuân thêm </a:t>
            </a:r>
            <a:r>
              <a:rPr lang="vi-VN" sz="1200" b="1" dirty="0">
                <a:solidFill>
                  <a:srgbClr val="FF0000"/>
                </a:solidFill>
                <a:latin typeface="UTM Avo" panose="02040603050506020204" pitchFamily="18" charset="0"/>
              </a:rPr>
              <a:t>rực rỡ</a:t>
            </a:r>
            <a:r>
              <a:rPr lang="vi-VN" sz="1200" dirty="0">
                <a:latin typeface="UTM Avo" panose="02040603050506020204" pitchFamily="18" charset="0"/>
              </a:rPr>
              <a:t>, ngày xuân thêm tưng bừng. Chim cú mèo chập tối đứng trong hốc cây rúc cú cú cũng làm việc </a:t>
            </a:r>
            <a:r>
              <a:rPr lang="vi-VN" sz="1200" b="1" dirty="0">
                <a:solidFill>
                  <a:srgbClr val="FF0000"/>
                </a:solidFill>
                <a:latin typeface="UTM Avo" panose="02040603050506020204" pitchFamily="18" charset="0"/>
              </a:rPr>
              <a:t>có ích </a:t>
            </a:r>
            <a:r>
              <a:rPr lang="vi-VN" sz="1200" dirty="0">
                <a:latin typeface="UTM Avo" panose="02040603050506020204" pitchFamily="18" charset="0"/>
              </a:rPr>
              <a:t>cho </a:t>
            </a:r>
            <a:r>
              <a:rPr lang="vi-VN" sz="1200" b="1" dirty="0">
                <a:solidFill>
                  <a:srgbClr val="FF0000"/>
                </a:solidFill>
                <a:latin typeface="UTM Avo" panose="02040603050506020204" pitchFamily="18" charset="0"/>
              </a:rPr>
              <a:t>đồng ruộng</a:t>
            </a:r>
            <a:r>
              <a:rPr lang="vi-VN" sz="1200" dirty="0">
                <a:latin typeface="UTM Avo" panose="02040603050506020204" pitchFamily="18" charset="0"/>
              </a:rPr>
              <a:t>.</a:t>
            </a:r>
          </a:p>
          <a:p>
            <a:pPr algn="just">
              <a:lnSpc>
                <a:spcPct val="150000"/>
              </a:lnSpc>
            </a:pPr>
            <a:r>
              <a:rPr lang="vi-VN" sz="1200" dirty="0">
                <a:latin typeface="UTM Avo" panose="02040603050506020204" pitchFamily="18" charset="0"/>
              </a:rPr>
              <a:t>      Như mọi vật, mọi người, bé cũng làm việc. Bé làm bài. Bé đi học. Học xong, bé quét nhà, </a:t>
            </a:r>
            <a:r>
              <a:rPr lang="vi-VN" sz="1200" b="1" dirty="0">
                <a:solidFill>
                  <a:srgbClr val="FF0000"/>
                </a:solidFill>
                <a:latin typeface="UTM Avo" panose="02040603050506020204" pitchFamily="18" charset="0"/>
              </a:rPr>
              <a:t>nhặt rau</a:t>
            </a:r>
            <a:r>
              <a:rPr lang="vi-VN" sz="1200" dirty="0">
                <a:latin typeface="UTM Avo" panose="02040603050506020204" pitchFamily="18" charset="0"/>
              </a:rPr>
              <a:t>, chơi với em đỡ mẹ. Bé </a:t>
            </a:r>
            <a:r>
              <a:rPr lang="vi-VN" sz="1200" b="1" dirty="0">
                <a:solidFill>
                  <a:srgbClr val="FF0000"/>
                </a:solidFill>
                <a:latin typeface="UTM Avo" panose="02040603050506020204" pitchFamily="18" charset="0"/>
              </a:rPr>
              <a:t>luôn luôn bận rộn</a:t>
            </a:r>
            <a:r>
              <a:rPr lang="vi-VN" sz="1200" dirty="0">
                <a:latin typeface="UTM Avo" panose="02040603050506020204" pitchFamily="18" charset="0"/>
              </a:rPr>
              <a:t>, mà lúc nào cũng vui.</a:t>
            </a:r>
          </a:p>
          <a:p>
            <a:pPr algn="r">
              <a:lnSpc>
                <a:spcPct val="150000"/>
              </a:lnSpc>
            </a:pPr>
            <a:r>
              <a:rPr lang="vi-VN" sz="1200" dirty="0">
                <a:latin typeface="UTM Avo" panose="02040603050506020204" pitchFamily="18" charset="0"/>
              </a:rPr>
              <a:t>(</a:t>
            </a:r>
            <a:r>
              <a:rPr lang="vi-VN" sz="1200" i="1" dirty="0">
                <a:latin typeface="UTM Avo" panose="02040603050506020204" pitchFamily="18" charset="0"/>
              </a:rPr>
              <a:t>Theo </a:t>
            </a:r>
            <a:r>
              <a:rPr lang="vi-VN" sz="1200" dirty="0">
                <a:latin typeface="UTM Avo" panose="02040603050506020204" pitchFamily="18" charset="0"/>
              </a:rPr>
              <a:t>Tô Hoài)</a:t>
            </a:r>
            <a:endParaRPr lang="en-US" sz="1200" dirty="0">
              <a:latin typeface="UTM Avo" panose="02040603050506020204" pitchFamily="18" charset="0"/>
            </a:endParaRPr>
          </a:p>
        </p:txBody>
      </p:sp>
      <p:pic>
        <p:nvPicPr>
          <p:cNvPr id="9" name="Picture 8">
            <a:extLst>
              <a:ext uri="{FF2B5EF4-FFF2-40B4-BE49-F238E27FC236}">
                <a16:creationId xmlns:a16="http://schemas.microsoft.com/office/drawing/2014/main" id="{98563488-47FC-41AF-BF8E-171439C502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60" y="1355756"/>
            <a:ext cx="304770" cy="288000"/>
          </a:xfrm>
          <a:prstGeom prst="rect">
            <a:avLst/>
          </a:prstGeom>
        </p:spPr>
      </p:pic>
      <p:pic>
        <p:nvPicPr>
          <p:cNvPr id="10" name="Picture 9">
            <a:extLst>
              <a:ext uri="{FF2B5EF4-FFF2-40B4-BE49-F238E27FC236}">
                <a16:creationId xmlns:a16="http://schemas.microsoft.com/office/drawing/2014/main" id="{00031982-7157-4793-965F-51EC75710FBA}"/>
              </a:ext>
            </a:extLst>
          </p:cNvPr>
          <p:cNvPicPr>
            <a:picLocks noChangeAspect="1"/>
          </p:cNvPicPr>
          <p:nvPr/>
        </p:nvPicPr>
        <p:blipFill>
          <a:blip r:embed="rId5">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colorTemperature colorTemp="4700"/>
                    </a14:imgEffect>
                    <a14:imgEffect>
                      <a14:saturation sat="0"/>
                    </a14:imgEffect>
                  </a14:imgLayer>
                </a14:imgProps>
              </a:ext>
              <a:ext uri="{28A0092B-C50C-407E-A947-70E740481C1C}">
                <a14:useLocalDpi xmlns:a14="http://schemas.microsoft.com/office/drawing/2010/main" val="0"/>
              </a:ext>
            </a:extLst>
          </a:blip>
          <a:stretch>
            <a:fillRect/>
          </a:stretch>
        </p:blipFill>
        <p:spPr>
          <a:xfrm>
            <a:off x="526034" y="3211745"/>
            <a:ext cx="288000" cy="288000"/>
          </a:xfrm>
          <a:prstGeom prst="rect">
            <a:avLst/>
          </a:prstGeom>
        </p:spPr>
      </p:pic>
    </p:spTree>
    <p:extLst>
      <p:ext uri="{BB962C8B-B14F-4D97-AF65-F5344CB8AC3E}">
        <p14:creationId xmlns:p14="http://schemas.microsoft.com/office/powerpoint/2010/main" val="260931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500" fill="hold"/>
                                        <p:tgtEl>
                                          <p:spTgt spid="9"/>
                                        </p:tgtEl>
                                        <p:attrNameLst>
                                          <p:attrName>ppt_w</p:attrName>
                                        </p:attrNameLst>
                                      </p:cBhvr>
                                      <p:tavLst>
                                        <p:tav tm="0">
                                          <p:val>
                                            <p:fltVal val="0"/>
                                          </p:val>
                                        </p:tav>
                                        <p:tav tm="100000">
                                          <p:val>
                                            <p:strVal val="#ppt_w"/>
                                          </p:val>
                                        </p:tav>
                                      </p:tavLst>
                                    </p:anim>
                                    <p:anim calcmode="lin" valueType="num">
                                      <p:cBhvr>
                                        <p:cTn id="16" dur="500" fill="hold"/>
                                        <p:tgtEl>
                                          <p:spTgt spid="9"/>
                                        </p:tgtEl>
                                        <p:attrNameLst>
                                          <p:attrName>ppt_h</p:attrName>
                                        </p:attrNameLst>
                                      </p:cBhvr>
                                      <p:tavLst>
                                        <p:tav tm="0">
                                          <p:val>
                                            <p:fltVal val="0"/>
                                          </p:val>
                                        </p:tav>
                                        <p:tav tm="100000">
                                          <p:val>
                                            <p:strVal val="#ppt_h"/>
                                          </p:val>
                                        </p:tav>
                                      </p:tavLst>
                                    </p:anim>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500" fill="hold"/>
                                        <p:tgtEl>
                                          <p:spTgt spid="10"/>
                                        </p:tgtEl>
                                        <p:attrNameLst>
                                          <p:attrName>ppt_w</p:attrName>
                                        </p:attrNameLst>
                                      </p:cBhvr>
                                      <p:tavLst>
                                        <p:tav tm="0">
                                          <p:val>
                                            <p:fltVal val="0"/>
                                          </p:val>
                                        </p:tav>
                                        <p:tav tm="100000">
                                          <p:val>
                                            <p:strVal val="#ppt_w"/>
                                          </p:val>
                                        </p:tav>
                                      </p:tavLst>
                                    </p:anim>
                                    <p:anim calcmode="lin" valueType="num">
                                      <p:cBhvr>
                                        <p:cTn id="23" dur="500" fill="hold"/>
                                        <p:tgtEl>
                                          <p:spTgt spid="10"/>
                                        </p:tgtEl>
                                        <p:attrNameLst>
                                          <p:attrName>ppt_h</p:attrName>
                                        </p:attrNameLst>
                                      </p:cBhvr>
                                      <p:tavLst>
                                        <p:tav tm="0">
                                          <p:val>
                                            <p:fltVal val="0"/>
                                          </p:val>
                                        </p:tav>
                                        <p:tav tm="100000">
                                          <p:val>
                                            <p:strVal val="#ppt_h"/>
                                          </p:val>
                                        </p:tav>
                                      </p:tavLst>
                                    </p:anim>
                                    <p:animEffect transition="in" filter="fade">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A978C64-4DD0-4FE3-9BF1-C89919C7D371}"/>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1392C8D2-656C-4B7E-A2AA-7854544E65A5}"/>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5B65DD8A-71CD-47B9-8EA5-A5DD6D7DDE01}"/>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Một số câu văn dài</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682F5B47-B0A6-415E-9D7B-BA059CC8BA69}"/>
              </a:ext>
            </a:extLst>
          </p:cNvPr>
          <p:cNvSpPr/>
          <p:nvPr/>
        </p:nvSpPr>
        <p:spPr>
          <a:xfrm>
            <a:off x="430620" y="1698229"/>
            <a:ext cx="5996762"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Con gà trống gáy vang ò ó o, báo cho mọi người biết trời sắp sáng, mau mau thức dậy.</a:t>
            </a:r>
            <a:endParaRPr lang="vi-VN" sz="1800" dirty="0"/>
          </a:p>
        </p:txBody>
      </p:sp>
      <p:sp>
        <p:nvSpPr>
          <p:cNvPr id="6" name="Oval 5">
            <a:extLst>
              <a:ext uri="{FF2B5EF4-FFF2-40B4-BE49-F238E27FC236}">
                <a16:creationId xmlns:a16="http://schemas.microsoft.com/office/drawing/2014/main" id="{9012F39B-9488-4693-A04A-8E0E8D87ADAC}"/>
              </a:ext>
            </a:extLst>
          </p:cNvPr>
          <p:cNvSpPr/>
          <p:nvPr/>
        </p:nvSpPr>
        <p:spPr>
          <a:xfrm>
            <a:off x="521001" y="1835658"/>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552A16D4-D6FD-4A3E-A854-6A81CD0E4348}"/>
              </a:ext>
            </a:extLst>
          </p:cNvPr>
          <p:cNvSpPr/>
          <p:nvPr/>
        </p:nvSpPr>
        <p:spPr>
          <a:xfrm>
            <a:off x="430619" y="2816059"/>
            <a:ext cx="5996761" cy="870623"/>
          </a:xfrm>
          <a:prstGeom prst="rect">
            <a:avLst/>
          </a:prstGeom>
        </p:spPr>
        <p:txBody>
          <a:bodyPr wrap="square">
            <a:spAutoFit/>
          </a:bodyPr>
          <a:lstStyle/>
          <a:p>
            <a:pPr algn="just">
              <a:lnSpc>
                <a:spcPct val="150000"/>
              </a:lnSpc>
            </a:pPr>
            <a:r>
              <a:rPr lang="vi-VN" sz="1800" dirty="0">
                <a:latin typeface="UTM Avo" panose="02040603050506020204" pitchFamily="18" charset="0"/>
              </a:rPr>
              <a:t>     Cành đào nở hoa cho sắc xuân thêm rực rỡ, ngày xuân thêm tưng bừng.</a:t>
            </a:r>
            <a:endParaRPr lang="vi-VN" sz="1800" dirty="0"/>
          </a:p>
        </p:txBody>
      </p:sp>
      <p:sp>
        <p:nvSpPr>
          <p:cNvPr id="8" name="Oval 7">
            <a:extLst>
              <a:ext uri="{FF2B5EF4-FFF2-40B4-BE49-F238E27FC236}">
                <a16:creationId xmlns:a16="http://schemas.microsoft.com/office/drawing/2014/main" id="{6086B046-6941-4264-B5FC-9BDF1320F432}"/>
              </a:ext>
            </a:extLst>
          </p:cNvPr>
          <p:cNvSpPr/>
          <p:nvPr/>
        </p:nvSpPr>
        <p:spPr>
          <a:xfrm>
            <a:off x="521001" y="2963943"/>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9" name="Straight Connector 8">
            <a:extLst>
              <a:ext uri="{FF2B5EF4-FFF2-40B4-BE49-F238E27FC236}">
                <a16:creationId xmlns:a16="http://schemas.microsoft.com/office/drawing/2014/main" id="{F6BEAB5F-5F9B-4C1D-B82C-1CF77D5A646F}"/>
              </a:ext>
            </a:extLst>
          </p:cNvPr>
          <p:cNvCxnSpPr/>
          <p:nvPr/>
        </p:nvCxnSpPr>
        <p:spPr>
          <a:xfrm flipH="1">
            <a:off x="4654181" y="1710351"/>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149B1D-FF5F-4B37-B655-A47B32D3B9F8}"/>
              </a:ext>
            </a:extLst>
          </p:cNvPr>
          <p:cNvCxnSpPr/>
          <p:nvPr/>
        </p:nvCxnSpPr>
        <p:spPr>
          <a:xfrm flipH="1">
            <a:off x="3140110" y="213354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E99D334-C8B2-404F-9D42-E9E4BE37EA41}"/>
              </a:ext>
            </a:extLst>
          </p:cNvPr>
          <p:cNvCxnSpPr/>
          <p:nvPr/>
        </p:nvCxnSpPr>
        <p:spPr>
          <a:xfrm flipH="1">
            <a:off x="5504084" y="213354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3E3A997-0B1E-4B65-874C-B2710EECBEB8}"/>
              </a:ext>
            </a:extLst>
          </p:cNvPr>
          <p:cNvCxnSpPr/>
          <p:nvPr/>
        </p:nvCxnSpPr>
        <p:spPr>
          <a:xfrm flipH="1">
            <a:off x="5466871" y="2133540"/>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7F5014-D743-425C-9FE7-4317E3D7B635}"/>
              </a:ext>
            </a:extLst>
          </p:cNvPr>
          <p:cNvCxnSpPr/>
          <p:nvPr/>
        </p:nvCxnSpPr>
        <p:spPr>
          <a:xfrm flipH="1">
            <a:off x="3045932" y="281605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6BA4AF-25EE-454A-8026-CE1DAAA05AEB}"/>
              </a:ext>
            </a:extLst>
          </p:cNvPr>
          <p:cNvCxnSpPr/>
          <p:nvPr/>
        </p:nvCxnSpPr>
        <p:spPr>
          <a:xfrm flipH="1">
            <a:off x="6323653" y="2845494"/>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327FEEC-52EF-4CD3-BB11-45D5B344F1FA}"/>
              </a:ext>
            </a:extLst>
          </p:cNvPr>
          <p:cNvCxnSpPr/>
          <p:nvPr/>
        </p:nvCxnSpPr>
        <p:spPr>
          <a:xfrm flipH="1">
            <a:off x="3647892" y="321586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FE96FAF-3600-4004-8BCF-3270D44351A4}"/>
              </a:ext>
            </a:extLst>
          </p:cNvPr>
          <p:cNvCxnSpPr/>
          <p:nvPr/>
        </p:nvCxnSpPr>
        <p:spPr>
          <a:xfrm flipH="1">
            <a:off x="3610679" y="3215869"/>
            <a:ext cx="138223" cy="470813"/>
          </a:xfrm>
          <a:prstGeom prst="line">
            <a:avLst/>
          </a:prstGeom>
          <a:ln w="190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241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500" fill="hold"/>
                                        <p:tgtEl>
                                          <p:spTgt spid="14"/>
                                        </p:tgtEl>
                                        <p:attrNameLst>
                                          <p:attrName>ppt_x</p:attrName>
                                        </p:attrNameLst>
                                      </p:cBhvr>
                                      <p:tavLst>
                                        <p:tav tm="0">
                                          <p:val>
                                            <p:strVal val="#ppt_x"/>
                                          </p:val>
                                        </p:tav>
                                        <p:tav tm="100000">
                                          <p:val>
                                            <p:strVal val="#ppt_x"/>
                                          </p:val>
                                        </p:tav>
                                      </p:tavLst>
                                    </p:anim>
                                    <p:anim calcmode="lin" valueType="num">
                                      <p:cBhvr additive="base">
                                        <p:cTn id="58" dur="500" fill="hold"/>
                                        <p:tgtEl>
                                          <p:spTgt spid="14"/>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ppt_x"/>
                                          </p:val>
                                        </p:tav>
                                        <p:tav tm="100000">
                                          <p:val>
                                            <p:strVal val="#ppt_x"/>
                                          </p:val>
                                        </p:tav>
                                      </p:tavLst>
                                    </p:anim>
                                    <p:anim calcmode="lin" valueType="num">
                                      <p:cBhvr additive="base">
                                        <p:cTn id="6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227348F-064B-42E6-B9FA-3D9BF71C50E2}"/>
              </a:ext>
            </a:extLst>
          </p:cNvPr>
          <p:cNvSpPr txBox="1"/>
          <p:nvPr/>
        </p:nvSpPr>
        <p:spPr>
          <a:xfrm>
            <a:off x="1218102" y="460493"/>
            <a:ext cx="813585" cy="453907"/>
          </a:xfrm>
          <a:prstGeom prst="rect">
            <a:avLst/>
          </a:prstGeom>
          <a:noFill/>
        </p:spPr>
        <p:txBody>
          <a:bodyPr wrap="square" rtlCol="0">
            <a:spAutoFit/>
          </a:bodyPr>
          <a:lstStyle/>
          <a:p>
            <a:pPr algn="ctr">
              <a:lnSpc>
                <a:spcPct val="150000"/>
              </a:lnSpc>
            </a:pPr>
            <a:r>
              <a:rPr lang="vi-VN" sz="1800" b="1" dirty="0">
                <a:solidFill>
                  <a:srgbClr val="17479D"/>
                </a:solidFill>
                <a:latin typeface="UTM Avo" panose="02040603050506020204" pitchFamily="18" charset="0"/>
              </a:rPr>
              <a:t>ĐỌC</a:t>
            </a:r>
            <a:endParaRPr lang="en-US" sz="1800" b="1" dirty="0">
              <a:solidFill>
                <a:srgbClr val="17479D"/>
              </a:solidFill>
              <a:latin typeface="UTM Avo" panose="02040603050506020204" pitchFamily="18" charset="0"/>
            </a:endParaRPr>
          </a:p>
        </p:txBody>
      </p:sp>
      <p:pic>
        <p:nvPicPr>
          <p:cNvPr id="3" name="Picture 2">
            <a:extLst>
              <a:ext uri="{FF2B5EF4-FFF2-40B4-BE49-F238E27FC236}">
                <a16:creationId xmlns:a16="http://schemas.microsoft.com/office/drawing/2014/main" id="{EF6C3FF1-7550-41A3-B07C-6A8FE604B928}"/>
              </a:ext>
            </a:extLst>
          </p:cNvPr>
          <p:cNvPicPr>
            <a:picLocks noChangeAspect="1"/>
          </p:cNvPicPr>
          <p:nvPr/>
        </p:nvPicPr>
        <p:blipFill rotWithShape="1">
          <a:blip r:embed="rId2">
            <a:clrChange>
              <a:clrFrom>
                <a:srgbClr val="FFFCFF"/>
              </a:clrFrom>
              <a:clrTo>
                <a:srgbClr val="FFFC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1772" t="2351" r="1"/>
          <a:stretch/>
        </p:blipFill>
        <p:spPr>
          <a:xfrm>
            <a:off x="635794" y="490538"/>
            <a:ext cx="582308" cy="525172"/>
          </a:xfrm>
          <a:prstGeom prst="rect">
            <a:avLst/>
          </a:prstGeom>
        </p:spPr>
      </p:pic>
      <p:sp>
        <p:nvSpPr>
          <p:cNvPr id="4" name="TextBox 3">
            <a:extLst>
              <a:ext uri="{FF2B5EF4-FFF2-40B4-BE49-F238E27FC236}">
                <a16:creationId xmlns:a16="http://schemas.microsoft.com/office/drawing/2014/main" id="{6989577D-2694-44C6-813B-E128B42A92B3}"/>
              </a:ext>
            </a:extLst>
          </p:cNvPr>
          <p:cNvSpPr txBox="1"/>
          <p:nvPr/>
        </p:nvSpPr>
        <p:spPr>
          <a:xfrm>
            <a:off x="746084" y="941167"/>
            <a:ext cx="5365827" cy="453907"/>
          </a:xfrm>
          <a:prstGeom prst="rect">
            <a:avLst/>
          </a:prstGeom>
          <a:noFill/>
        </p:spPr>
        <p:txBody>
          <a:bodyPr wrap="square" rtlCol="0">
            <a:spAutoFit/>
          </a:bodyPr>
          <a:lstStyle/>
          <a:p>
            <a:pPr algn="ctr">
              <a:lnSpc>
                <a:spcPct val="150000"/>
              </a:lnSpc>
            </a:pPr>
            <a:r>
              <a:rPr lang="vi-VN" sz="1800" b="1" dirty="0">
                <a:solidFill>
                  <a:schemeClr val="accent6">
                    <a:lumMod val="50000"/>
                  </a:schemeClr>
                </a:solidFill>
                <a:latin typeface="UTM Avo" panose="02040603050506020204" pitchFamily="18" charset="0"/>
              </a:rPr>
              <a:t>Từ ngữ</a:t>
            </a:r>
            <a:endParaRPr lang="en-US" sz="1800" b="1" dirty="0">
              <a:solidFill>
                <a:schemeClr val="accent6">
                  <a:lumMod val="50000"/>
                </a:schemeClr>
              </a:solidFill>
              <a:latin typeface="UTM Avo" panose="02040603050506020204" pitchFamily="18" charset="0"/>
            </a:endParaRPr>
          </a:p>
        </p:txBody>
      </p:sp>
      <p:sp>
        <p:nvSpPr>
          <p:cNvPr id="5" name="Rectangle 4">
            <a:extLst>
              <a:ext uri="{FF2B5EF4-FFF2-40B4-BE49-F238E27FC236}">
                <a16:creationId xmlns:a16="http://schemas.microsoft.com/office/drawing/2014/main" id="{B4BA87DE-AAC9-4B5A-8698-0CEA3528A482}"/>
              </a:ext>
            </a:extLst>
          </p:cNvPr>
          <p:cNvSpPr/>
          <p:nvPr/>
        </p:nvSpPr>
        <p:spPr>
          <a:xfrm>
            <a:off x="460224" y="143519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Sắc xuân</a:t>
            </a:r>
            <a:endParaRPr lang="vi-VN" sz="1800" dirty="0"/>
          </a:p>
        </p:txBody>
      </p:sp>
      <p:sp>
        <p:nvSpPr>
          <p:cNvPr id="6" name="Oval 5">
            <a:extLst>
              <a:ext uri="{FF2B5EF4-FFF2-40B4-BE49-F238E27FC236}">
                <a16:creationId xmlns:a16="http://schemas.microsoft.com/office/drawing/2014/main" id="{720A18E7-78D1-492F-8431-2E4C7EB646FC}"/>
              </a:ext>
            </a:extLst>
          </p:cNvPr>
          <p:cNvSpPr/>
          <p:nvPr/>
        </p:nvSpPr>
        <p:spPr>
          <a:xfrm>
            <a:off x="550605" y="157262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a:extLst>
              <a:ext uri="{FF2B5EF4-FFF2-40B4-BE49-F238E27FC236}">
                <a16:creationId xmlns:a16="http://schemas.microsoft.com/office/drawing/2014/main" id="{46DA635B-AA76-477B-9434-219E9306AEF0}"/>
              </a:ext>
            </a:extLst>
          </p:cNvPr>
          <p:cNvSpPr/>
          <p:nvPr/>
        </p:nvSpPr>
        <p:spPr>
          <a:xfrm>
            <a:off x="443723" y="2146156"/>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Tưng bừng</a:t>
            </a:r>
            <a:endParaRPr lang="vi-VN" sz="1800" dirty="0"/>
          </a:p>
        </p:txBody>
      </p:sp>
      <p:sp>
        <p:nvSpPr>
          <p:cNvPr id="8" name="Oval 7">
            <a:extLst>
              <a:ext uri="{FF2B5EF4-FFF2-40B4-BE49-F238E27FC236}">
                <a16:creationId xmlns:a16="http://schemas.microsoft.com/office/drawing/2014/main" id="{C2AEDFD1-5A61-4EA1-B03C-B2C1FB91510F}"/>
              </a:ext>
            </a:extLst>
          </p:cNvPr>
          <p:cNvSpPr/>
          <p:nvPr/>
        </p:nvSpPr>
        <p:spPr>
          <a:xfrm>
            <a:off x="534104" y="2283585"/>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a:extLst>
              <a:ext uri="{FF2B5EF4-FFF2-40B4-BE49-F238E27FC236}">
                <a16:creationId xmlns:a16="http://schemas.microsoft.com/office/drawing/2014/main" id="{7D539E32-F7DE-4AAF-96DC-A2C40E938035}"/>
              </a:ext>
            </a:extLst>
          </p:cNvPr>
          <p:cNvSpPr/>
          <p:nvPr/>
        </p:nvSpPr>
        <p:spPr>
          <a:xfrm>
            <a:off x="417515" y="3044093"/>
            <a:ext cx="5996762" cy="455125"/>
          </a:xfrm>
          <a:prstGeom prst="rect">
            <a:avLst/>
          </a:prstGeom>
        </p:spPr>
        <p:txBody>
          <a:bodyPr wrap="square">
            <a:spAutoFit/>
          </a:bodyPr>
          <a:lstStyle/>
          <a:p>
            <a:pPr algn="just">
              <a:lnSpc>
                <a:spcPct val="150000"/>
              </a:lnSpc>
            </a:pPr>
            <a:r>
              <a:rPr lang="vi-VN" sz="1800" dirty="0">
                <a:latin typeface="UTM Avo" panose="02040603050506020204" pitchFamily="18" charset="0"/>
              </a:rPr>
              <a:t>     Rúc</a:t>
            </a:r>
            <a:endParaRPr lang="vi-VN" sz="1800" dirty="0"/>
          </a:p>
        </p:txBody>
      </p:sp>
      <p:sp>
        <p:nvSpPr>
          <p:cNvPr id="10" name="Oval 9">
            <a:extLst>
              <a:ext uri="{FF2B5EF4-FFF2-40B4-BE49-F238E27FC236}">
                <a16:creationId xmlns:a16="http://schemas.microsoft.com/office/drawing/2014/main" id="{B94B83DB-6AF4-4047-B2E8-4F5763CC8448}"/>
              </a:ext>
            </a:extLst>
          </p:cNvPr>
          <p:cNvSpPr/>
          <p:nvPr/>
        </p:nvSpPr>
        <p:spPr>
          <a:xfrm>
            <a:off x="507896" y="3181522"/>
            <a:ext cx="233916" cy="233916"/>
          </a:xfrm>
          <a:prstGeom prst="ellipse">
            <a:avLst/>
          </a:prstGeom>
          <a:solidFill>
            <a:srgbClr val="FFAB40"/>
          </a:solidFill>
          <a:ln>
            <a:solidFill>
              <a:srgbClr val="FFA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id="{08C13695-BCAF-4BB2-9739-07E4186BDFE6}"/>
              </a:ext>
            </a:extLst>
          </p:cNvPr>
          <p:cNvSpPr txBox="1"/>
          <p:nvPr/>
        </p:nvSpPr>
        <p:spPr>
          <a:xfrm>
            <a:off x="1838257" y="1435804"/>
            <a:ext cx="4469138"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cảnh vật, màu sắc của mùa xuân</a:t>
            </a:r>
            <a:endParaRPr lang="en-US" sz="1800" dirty="0">
              <a:solidFill>
                <a:schemeClr val="accent6">
                  <a:lumMod val="50000"/>
                </a:schemeClr>
              </a:solidFill>
              <a:latin typeface="UTM Avo" panose="02040603050506020204" pitchFamily="18" charset="0"/>
            </a:endParaRPr>
          </a:p>
        </p:txBody>
      </p:sp>
      <p:sp>
        <p:nvSpPr>
          <p:cNvPr id="12" name="TextBox 11">
            <a:extLst>
              <a:ext uri="{FF2B5EF4-FFF2-40B4-BE49-F238E27FC236}">
                <a16:creationId xmlns:a16="http://schemas.microsoft.com/office/drawing/2014/main" id="{69FA40D6-2F94-46CE-9D63-D36A1DBBAB40}"/>
              </a:ext>
            </a:extLst>
          </p:cNvPr>
          <p:cNvSpPr txBox="1"/>
          <p:nvPr/>
        </p:nvSpPr>
        <p:spPr>
          <a:xfrm>
            <a:off x="2031687" y="2149201"/>
            <a:ext cx="4382590" cy="864532"/>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(quang cảnh, không khí) nhộn nhịp, tươi vui</a:t>
            </a:r>
            <a:endParaRPr lang="en-US" sz="1800" dirty="0">
              <a:solidFill>
                <a:schemeClr val="accent6">
                  <a:lumMod val="50000"/>
                </a:schemeClr>
              </a:solidFill>
              <a:latin typeface="UTM Avo" panose="02040603050506020204" pitchFamily="18" charset="0"/>
            </a:endParaRPr>
          </a:p>
        </p:txBody>
      </p:sp>
      <p:sp>
        <p:nvSpPr>
          <p:cNvPr id="14" name="TextBox 13">
            <a:extLst>
              <a:ext uri="{FF2B5EF4-FFF2-40B4-BE49-F238E27FC236}">
                <a16:creationId xmlns:a16="http://schemas.microsoft.com/office/drawing/2014/main" id="{F789103F-7DC2-4138-ACE9-2269DBEA02DC}"/>
              </a:ext>
            </a:extLst>
          </p:cNvPr>
          <p:cNvSpPr txBox="1"/>
          <p:nvPr/>
        </p:nvSpPr>
        <p:spPr>
          <a:xfrm>
            <a:off x="1204997" y="3050184"/>
            <a:ext cx="3105805" cy="449034"/>
          </a:xfrm>
          <a:prstGeom prst="rect">
            <a:avLst/>
          </a:prstGeom>
          <a:noFill/>
        </p:spPr>
        <p:txBody>
          <a:bodyPr wrap="square" rtlCol="0">
            <a:spAutoFit/>
          </a:bodyPr>
          <a:lstStyle/>
          <a:p>
            <a:pPr>
              <a:lnSpc>
                <a:spcPct val="150000"/>
              </a:lnSpc>
            </a:pPr>
            <a:r>
              <a:rPr lang="vi-VN" sz="1800" dirty="0">
                <a:solidFill>
                  <a:schemeClr val="accent6">
                    <a:lumMod val="50000"/>
                  </a:schemeClr>
                </a:solidFill>
                <a:latin typeface="UTM Avo" panose="02040603050506020204" pitchFamily="18" charset="0"/>
              </a:rPr>
              <a:t>: kêu lên một hồi dài</a:t>
            </a:r>
            <a:endParaRPr lang="en-US" sz="1800" dirty="0">
              <a:solidFill>
                <a:schemeClr val="accent6">
                  <a:lumMod val="50000"/>
                </a:schemeClr>
              </a:solidFill>
              <a:latin typeface="UTM Avo" panose="02040603050506020204" pitchFamily="18" charset="0"/>
            </a:endParaRPr>
          </a:p>
        </p:txBody>
      </p:sp>
      <p:pic>
        <p:nvPicPr>
          <p:cNvPr id="1026" name="Picture 2" descr="Hoa Đào Mùa - Miễn Phí vector hình ảnh trên Pixabay">
            <a:extLst>
              <a:ext uri="{FF2B5EF4-FFF2-40B4-BE49-F238E27FC236}">
                <a16:creationId xmlns:a16="http://schemas.microsoft.com/office/drawing/2014/main" id="{7C710945-6C33-434F-9190-29A4A1EA0F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4037562" y="362913"/>
            <a:ext cx="2419424" cy="12097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hủ đề ngày lễ » Từ vựng » » Phần 3: Gia Đình » Tiếng Anh lớp 4">
            <a:extLst>
              <a:ext uri="{FF2B5EF4-FFF2-40B4-BE49-F238E27FC236}">
                <a16:creationId xmlns:a16="http://schemas.microsoft.com/office/drawing/2014/main" id="{2A83CF7C-6F85-47F2-8458-5E8AB4EB5C4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802" y="2644908"/>
            <a:ext cx="2126271" cy="21356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ctor chim hót - Free.Vector6.com">
            <a:extLst>
              <a:ext uri="{FF2B5EF4-FFF2-40B4-BE49-F238E27FC236}">
                <a16:creationId xmlns:a16="http://schemas.microsoft.com/office/drawing/2014/main" id="{F8F4F51B-F68A-4A8E-B9C2-959133B0499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4521" y="3390815"/>
            <a:ext cx="2243509" cy="1343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51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10" presetClass="entr" presetSubtype="0" fill="hold" nodeType="withEffect">
                                  <p:stCondLst>
                                    <p:cond delay="0"/>
                                  </p:stCondLst>
                                  <p:childTnLst>
                                    <p:set>
                                      <p:cBhvr>
                                        <p:cTn id="33" dur="1" fill="hold">
                                          <p:stCondLst>
                                            <p:cond delay="0"/>
                                          </p:stCondLst>
                                        </p:cTn>
                                        <p:tgtEl>
                                          <p:spTgt spid="1026"/>
                                        </p:tgtEl>
                                        <p:attrNameLst>
                                          <p:attrName>style.visibility</p:attrName>
                                        </p:attrNameLst>
                                      </p:cBhvr>
                                      <p:to>
                                        <p:strVal val="visible"/>
                                      </p:to>
                                    </p:set>
                                    <p:animEffect transition="in" filter="fade">
                                      <p:cBhvr>
                                        <p:cTn id="34" dur="500"/>
                                        <p:tgtEl>
                                          <p:spTgt spid="102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10" presetClass="entr" presetSubtype="0" fill="hold" nodeType="withEffect">
                                  <p:stCondLst>
                                    <p:cond delay="0"/>
                                  </p:stCondLst>
                                  <p:childTnLst>
                                    <p:set>
                                      <p:cBhvr>
                                        <p:cTn id="41" dur="1" fill="hold">
                                          <p:stCondLst>
                                            <p:cond delay="0"/>
                                          </p:stCondLst>
                                        </p:cTn>
                                        <p:tgtEl>
                                          <p:spTgt spid="1028"/>
                                        </p:tgtEl>
                                        <p:attrNameLst>
                                          <p:attrName>style.visibility</p:attrName>
                                        </p:attrNameLst>
                                      </p:cBhvr>
                                      <p:to>
                                        <p:strVal val="visible"/>
                                      </p:to>
                                    </p:set>
                                    <p:animEffect transition="in" filter="fade">
                                      <p:cBhvr>
                                        <p:cTn id="42" dur="500"/>
                                        <p:tgtEl>
                                          <p:spTgt spid="102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par>
                                <p:cTn id="48" presetID="10" presetClass="entr" presetSubtype="0" fill="hold" nodeType="withEffect">
                                  <p:stCondLst>
                                    <p:cond delay="0"/>
                                  </p:stCondLst>
                                  <p:childTnLst>
                                    <p:set>
                                      <p:cBhvr>
                                        <p:cTn id="49" dur="1" fill="hold">
                                          <p:stCondLst>
                                            <p:cond delay="0"/>
                                          </p:stCondLst>
                                        </p:cTn>
                                        <p:tgtEl>
                                          <p:spTgt spid="1030"/>
                                        </p:tgtEl>
                                        <p:attrNameLst>
                                          <p:attrName>style.visibility</p:attrName>
                                        </p:attrNameLst>
                                      </p:cBhvr>
                                      <p:to>
                                        <p:strVal val="visible"/>
                                      </p:to>
                                    </p:set>
                                    <p:animEffect transition="in" filter="fade">
                                      <p:cBhvr>
                                        <p:cTn id="50"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p:bldP spid="8" grpId="0" animBg="1"/>
      <p:bldP spid="9" grpId="0"/>
      <p:bldP spid="10" grpId="0" animBg="1"/>
      <p:bldP spid="11"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600F577-F819-4602-BCEB-985221633540}"/>
              </a:ext>
            </a:extLst>
          </p:cNvPr>
          <p:cNvSpPr txBox="1"/>
          <p:nvPr/>
        </p:nvSpPr>
        <p:spPr>
          <a:xfrm>
            <a:off x="1544264" y="1324565"/>
            <a:ext cx="4885111"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1.</a:t>
            </a:r>
            <a:r>
              <a:rPr lang="vi-VN" sz="1500" dirty="0">
                <a:latin typeface="UTM Avo" panose="02040603050506020204" pitchFamily="18" charset="0"/>
              </a:rPr>
              <a:t> Những con vật nào được nói đến trong bài?</a:t>
            </a:r>
          </a:p>
        </p:txBody>
      </p:sp>
      <p:sp>
        <p:nvSpPr>
          <p:cNvPr id="15" name="TextBox 14">
            <a:extLst>
              <a:ext uri="{FF2B5EF4-FFF2-40B4-BE49-F238E27FC236}">
                <a16:creationId xmlns:a16="http://schemas.microsoft.com/office/drawing/2014/main" id="{CC238813-6EDC-49C5-8D5C-B80523462C08}"/>
              </a:ext>
            </a:extLst>
          </p:cNvPr>
          <p:cNvSpPr txBox="1"/>
          <p:nvPr/>
        </p:nvSpPr>
        <p:spPr>
          <a:xfrm>
            <a:off x="1688168" y="491298"/>
            <a:ext cx="4520127" cy="646331"/>
          </a:xfrm>
          <a:prstGeom prst="rect">
            <a:avLst/>
          </a:prstGeom>
          <a:noFill/>
        </p:spPr>
        <p:txBody>
          <a:bodyPr wrap="square" rtlCol="0">
            <a:spAutoFit/>
          </a:bodyPr>
          <a:lstStyle/>
          <a:p>
            <a:pPr algn="ctr"/>
            <a:r>
              <a:rPr lang="vi-VN" sz="3600" dirty="0">
                <a:solidFill>
                  <a:schemeClr val="accent2"/>
                </a:solidFill>
                <a:latin typeface="UTM Cookies" panose="02040603050506020204" pitchFamily="18" charset="0"/>
              </a:rPr>
              <a:t>TRẢ LỜI CÂU HỎI</a:t>
            </a:r>
            <a:endParaRPr lang="en-US" sz="3600" dirty="0">
              <a:solidFill>
                <a:schemeClr val="accent2"/>
              </a:solidFill>
              <a:latin typeface="UTM Cookies" panose="02040603050506020204" pitchFamily="18" charset="0"/>
            </a:endParaRPr>
          </a:p>
        </p:txBody>
      </p:sp>
      <p:pic>
        <p:nvPicPr>
          <p:cNvPr id="8" name="Picture 7">
            <a:extLst>
              <a:ext uri="{FF2B5EF4-FFF2-40B4-BE49-F238E27FC236}">
                <a16:creationId xmlns:a16="http://schemas.microsoft.com/office/drawing/2014/main" id="{1C1E9DA9-7373-4EB8-92C8-CAA6980722C6}"/>
              </a:ext>
            </a:extLst>
          </p:cNvPr>
          <p:cNvPicPr>
            <a:picLocks noChangeAspect="1"/>
          </p:cNvPicPr>
          <p:nvPr/>
        </p:nvPicPr>
        <p:blipFill rotWithShape="1">
          <a:blip r:embed="rId2"/>
          <a:srcRect l="3194" t="12246" r="52012"/>
          <a:stretch/>
        </p:blipFill>
        <p:spPr>
          <a:xfrm>
            <a:off x="374488" y="368503"/>
            <a:ext cx="1266055" cy="1235846"/>
          </a:xfrm>
          <a:prstGeom prst="ellipse">
            <a:avLst/>
          </a:prstGeom>
        </p:spPr>
      </p:pic>
      <p:pic>
        <p:nvPicPr>
          <p:cNvPr id="9" name="Picture 8">
            <a:extLst>
              <a:ext uri="{FF2B5EF4-FFF2-40B4-BE49-F238E27FC236}">
                <a16:creationId xmlns:a16="http://schemas.microsoft.com/office/drawing/2014/main" id="{B6D45F70-C7AE-4CFF-8C84-70045C93C553}"/>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a:off x="5029035" y="1713502"/>
            <a:ext cx="1600365" cy="1022704"/>
          </a:xfrm>
          <a:prstGeom prst="rect">
            <a:avLst/>
          </a:prstGeom>
        </p:spPr>
      </p:pic>
      <p:pic>
        <p:nvPicPr>
          <p:cNvPr id="10" name="Picture 9">
            <a:extLst>
              <a:ext uri="{FF2B5EF4-FFF2-40B4-BE49-F238E27FC236}">
                <a16:creationId xmlns:a16="http://schemas.microsoft.com/office/drawing/2014/main" id="{21958922-5642-4303-AD94-E414534910DF}"/>
              </a:ext>
            </a:extLst>
          </p:cNvPr>
          <p:cNvPicPr>
            <a:picLocks noChangeAspect="1"/>
          </p:cNvPicPr>
          <p:nvPr/>
        </p:nvPicPr>
        <p:blipFill rotWithShape="1">
          <a:blip r:embed="rId2"/>
          <a:srcRect l="328" t="20661" r="76167" b="50045"/>
          <a:stretch/>
        </p:blipFill>
        <p:spPr>
          <a:xfrm>
            <a:off x="306025" y="1844879"/>
            <a:ext cx="1334518" cy="828676"/>
          </a:xfrm>
          <a:prstGeom prst="rect">
            <a:avLst/>
          </a:prstGeom>
        </p:spPr>
      </p:pic>
      <p:sp>
        <p:nvSpPr>
          <p:cNvPr id="11" name="TextBox 10">
            <a:extLst>
              <a:ext uri="{FF2B5EF4-FFF2-40B4-BE49-F238E27FC236}">
                <a16:creationId xmlns:a16="http://schemas.microsoft.com/office/drawing/2014/main" id="{55794B41-C36C-4B8B-AF1A-7398A70A2E57}"/>
              </a:ext>
            </a:extLst>
          </p:cNvPr>
          <p:cNvSpPr txBox="1"/>
          <p:nvPr/>
        </p:nvSpPr>
        <p:spPr>
          <a:xfrm>
            <a:off x="1688168" y="1650851"/>
            <a:ext cx="3340867"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Những con vật được nói đến là: gà trống, con tu hú, chim bắt sâu, chim cú mèo.</a:t>
            </a:r>
          </a:p>
        </p:txBody>
      </p:sp>
      <p:sp>
        <p:nvSpPr>
          <p:cNvPr id="18" name="TextBox 17">
            <a:extLst>
              <a:ext uri="{FF2B5EF4-FFF2-40B4-BE49-F238E27FC236}">
                <a16:creationId xmlns:a16="http://schemas.microsoft.com/office/drawing/2014/main" id="{0DEEC8A3-6233-4513-850A-83D19282324D}"/>
              </a:ext>
            </a:extLst>
          </p:cNvPr>
          <p:cNvSpPr txBox="1"/>
          <p:nvPr/>
        </p:nvSpPr>
        <p:spPr>
          <a:xfrm>
            <a:off x="374488" y="2737292"/>
            <a:ext cx="6159662"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2.</a:t>
            </a:r>
            <a:r>
              <a:rPr lang="vi-VN" sz="1500" dirty="0">
                <a:latin typeface="UTM Avo" panose="02040603050506020204" pitchFamily="18" charset="0"/>
              </a:rPr>
              <a:t> Đóng vai một con vật trong bài, nói về công việc của mình.</a:t>
            </a:r>
          </a:p>
        </p:txBody>
      </p:sp>
      <p:pic>
        <p:nvPicPr>
          <p:cNvPr id="19" name="Picture 18">
            <a:extLst>
              <a:ext uri="{FF2B5EF4-FFF2-40B4-BE49-F238E27FC236}">
                <a16:creationId xmlns:a16="http://schemas.microsoft.com/office/drawing/2014/main" id="{0E4CFD62-C10B-4A9A-B91C-DD1DB9CBDFF1}"/>
              </a:ext>
            </a:extLst>
          </p:cNvPr>
          <p:cNvPicPr>
            <a:picLocks noChangeAspect="1"/>
          </p:cNvPicPr>
          <p:nvPr/>
        </p:nvPicPr>
        <p:blipFill rotWithShape="1">
          <a:blip r:embed="rId2">
            <a:clrChange>
              <a:clrFrom>
                <a:srgbClr val="FFFFFC"/>
              </a:clrFrom>
              <a:clrTo>
                <a:srgbClr val="FFFFFC">
                  <a:alpha val="0"/>
                </a:srgbClr>
              </a:clrTo>
            </a:clrChange>
          </a:blip>
          <a:srcRect l="71813" t="-1" r="-1" b="63849"/>
          <a:stretch/>
        </p:blipFill>
        <p:spPr>
          <a:xfrm flipH="1">
            <a:off x="477381" y="3307305"/>
            <a:ext cx="1600365" cy="1022704"/>
          </a:xfrm>
          <a:prstGeom prst="rect">
            <a:avLst/>
          </a:prstGeom>
        </p:spPr>
      </p:pic>
      <p:sp>
        <p:nvSpPr>
          <p:cNvPr id="20" name="TextBox 19">
            <a:extLst>
              <a:ext uri="{FF2B5EF4-FFF2-40B4-BE49-F238E27FC236}">
                <a16:creationId xmlns:a16="http://schemas.microsoft.com/office/drawing/2014/main" id="{97760BF9-E2F5-45DF-BE21-CB25F9734747}"/>
              </a:ext>
            </a:extLst>
          </p:cNvPr>
          <p:cNvSpPr txBox="1"/>
          <p:nvPr/>
        </p:nvSpPr>
        <p:spPr>
          <a:xfrm>
            <a:off x="2287810" y="3200867"/>
            <a:ext cx="3989165" cy="1082091"/>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Tôi là gà trống, tôi như chiếc đồng hồ báo thức, báo cho mọi người mau mau thức dậy.</a:t>
            </a:r>
          </a:p>
        </p:txBody>
      </p:sp>
    </p:spTree>
    <p:extLst>
      <p:ext uri="{BB962C8B-B14F-4D97-AF65-F5344CB8AC3E}">
        <p14:creationId xmlns:p14="http://schemas.microsoft.com/office/powerpoint/2010/main" val="162933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left)">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P spid="18"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6BE8217-8760-4D3B-A9E2-3B3779B8A853}"/>
              </a:ext>
            </a:extLst>
          </p:cNvPr>
          <p:cNvSpPr txBox="1"/>
          <p:nvPr/>
        </p:nvSpPr>
        <p:spPr>
          <a:xfrm>
            <a:off x="3181350" y="832738"/>
            <a:ext cx="3435754" cy="2111027"/>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làm bài.</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đi học.</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quét nhà.</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nhặt rau.</a:t>
            </a:r>
          </a:p>
          <a:p>
            <a:pPr marL="285750" indent="-285750" algn="just">
              <a:lnSpc>
                <a:spcPct val="150000"/>
              </a:lnSpc>
              <a:buFont typeface="Arial" panose="020B0604020202020204" pitchFamily="34" charset="0"/>
              <a:buChar char="•"/>
            </a:pPr>
            <a:r>
              <a:rPr lang="vi-VN" sz="1800" dirty="0">
                <a:solidFill>
                  <a:schemeClr val="accent6">
                    <a:lumMod val="75000"/>
                  </a:schemeClr>
                </a:solidFill>
                <a:latin typeface="UTM Avo" panose="02040603050506020204" pitchFamily="18" charset="0"/>
              </a:rPr>
              <a:t>Bé chơi với em đỡ mẹ.</a:t>
            </a:r>
          </a:p>
        </p:txBody>
      </p:sp>
      <p:sp>
        <p:nvSpPr>
          <p:cNvPr id="3" name="TextBox 2">
            <a:extLst>
              <a:ext uri="{FF2B5EF4-FFF2-40B4-BE49-F238E27FC236}">
                <a16:creationId xmlns:a16="http://schemas.microsoft.com/office/drawing/2014/main" id="{816071DC-B131-2D45-8C63-61A27880C1EE}"/>
              </a:ext>
            </a:extLst>
          </p:cNvPr>
          <p:cNvSpPr txBox="1"/>
          <p:nvPr/>
        </p:nvSpPr>
        <p:spPr>
          <a:xfrm>
            <a:off x="588630" y="439810"/>
            <a:ext cx="58298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3. </a:t>
            </a:r>
            <a:r>
              <a:rPr lang="vi-VN" sz="1500" dirty="0">
                <a:latin typeface="UTM Avo" panose="02040603050506020204" pitchFamily="18" charset="0"/>
              </a:rPr>
              <a:t>Kể tên những việc bạn nhỏ trong bài đã làm.</a:t>
            </a:r>
          </a:p>
        </p:txBody>
      </p:sp>
      <p:pic>
        <p:nvPicPr>
          <p:cNvPr id="9" name="Picture 8">
            <a:extLst>
              <a:ext uri="{FF2B5EF4-FFF2-40B4-BE49-F238E27FC236}">
                <a16:creationId xmlns:a16="http://schemas.microsoft.com/office/drawing/2014/main" id="{ED3CCB9B-F035-43B1-8369-FE9B9EFFCE05}"/>
              </a:ext>
            </a:extLst>
          </p:cNvPr>
          <p:cNvPicPr>
            <a:picLocks noChangeAspect="1"/>
          </p:cNvPicPr>
          <p:nvPr/>
        </p:nvPicPr>
        <p:blipFill rotWithShape="1">
          <a:blip r:embed="rId2"/>
          <a:srcRect l="3194" t="12246" r="52012"/>
          <a:stretch/>
        </p:blipFill>
        <p:spPr>
          <a:xfrm>
            <a:off x="485718" y="907166"/>
            <a:ext cx="2286057" cy="2231510"/>
          </a:xfrm>
          <a:prstGeom prst="ellipse">
            <a:avLst/>
          </a:prstGeom>
        </p:spPr>
      </p:pic>
      <p:sp>
        <p:nvSpPr>
          <p:cNvPr id="10" name="TextBox 9">
            <a:extLst>
              <a:ext uri="{FF2B5EF4-FFF2-40B4-BE49-F238E27FC236}">
                <a16:creationId xmlns:a16="http://schemas.microsoft.com/office/drawing/2014/main" id="{660083EC-9CB0-422C-AEC2-DE8E935DA67B}"/>
              </a:ext>
            </a:extLst>
          </p:cNvPr>
          <p:cNvSpPr txBox="1"/>
          <p:nvPr/>
        </p:nvSpPr>
        <p:spPr>
          <a:xfrm>
            <a:off x="588630" y="3108972"/>
            <a:ext cx="5829816" cy="392928"/>
          </a:xfrm>
          <a:prstGeom prst="rect">
            <a:avLst/>
          </a:prstGeom>
          <a:noFill/>
        </p:spPr>
        <p:txBody>
          <a:bodyPr wrap="square" rtlCol="0">
            <a:spAutoFit/>
          </a:bodyPr>
          <a:lstStyle/>
          <a:p>
            <a:pPr algn="just">
              <a:lnSpc>
                <a:spcPct val="150000"/>
              </a:lnSpc>
            </a:pPr>
            <a:r>
              <a:rPr lang="vi-VN" sz="1500" b="1" dirty="0">
                <a:solidFill>
                  <a:schemeClr val="accent6">
                    <a:lumMod val="75000"/>
                  </a:schemeClr>
                </a:solidFill>
                <a:latin typeface="UTM Avo" panose="02040603050506020204" pitchFamily="18" charset="0"/>
              </a:rPr>
              <a:t>4. </a:t>
            </a:r>
            <a:r>
              <a:rPr lang="vi-VN" sz="1500" dirty="0">
                <a:latin typeface="UTM Avo" panose="02040603050506020204" pitchFamily="18" charset="0"/>
              </a:rPr>
              <a:t>Theo em, mọi người, mọi vật làm việc như thế nào?</a:t>
            </a:r>
          </a:p>
        </p:txBody>
      </p:sp>
      <p:sp>
        <p:nvSpPr>
          <p:cNvPr id="11" name="TextBox 10">
            <a:extLst>
              <a:ext uri="{FF2B5EF4-FFF2-40B4-BE49-F238E27FC236}">
                <a16:creationId xmlns:a16="http://schemas.microsoft.com/office/drawing/2014/main" id="{EB40B780-CE53-46BA-ACF6-ED45B69CD4FE}"/>
              </a:ext>
            </a:extLst>
          </p:cNvPr>
          <p:cNvSpPr txBox="1"/>
          <p:nvPr/>
        </p:nvSpPr>
        <p:spPr>
          <a:xfrm>
            <a:off x="485718" y="3500492"/>
            <a:ext cx="5829815" cy="735842"/>
          </a:xfrm>
          <a:prstGeom prst="rect">
            <a:avLst/>
          </a:prstGeom>
          <a:noFill/>
        </p:spPr>
        <p:txBody>
          <a:bodyPr wrap="square" rtlCol="0">
            <a:spAutoFit/>
          </a:bodyPr>
          <a:lstStyle/>
          <a:p>
            <a:pPr algn="just">
              <a:lnSpc>
                <a:spcPct val="150000"/>
              </a:lnSpc>
            </a:pPr>
            <a:r>
              <a:rPr lang="vi-VN" sz="1500" dirty="0">
                <a:solidFill>
                  <a:schemeClr val="accent6">
                    <a:lumMod val="75000"/>
                  </a:schemeClr>
                </a:solidFill>
                <a:latin typeface="UTM Avo" panose="02040603050506020204" pitchFamily="18" charset="0"/>
                <a:sym typeface="Wingdings" panose="05000000000000000000" pitchFamily="2" charset="2"/>
              </a:rPr>
              <a:t> Mọi người, mọi vật làm việc luôn luôn bận rộn nhưng lúc nào cũng vui.</a:t>
            </a:r>
          </a:p>
        </p:txBody>
      </p:sp>
      <p:pic>
        <p:nvPicPr>
          <p:cNvPr id="12" name="Picture 2">
            <a:extLst>
              <a:ext uri="{FF2B5EF4-FFF2-40B4-BE49-F238E27FC236}">
                <a16:creationId xmlns:a16="http://schemas.microsoft.com/office/drawing/2014/main" id="{4D51815C-80D0-48BC-B220-6CC4A59C0E0E}"/>
              </a:ext>
            </a:extLst>
          </p:cNvPr>
          <p:cNvPicPr>
            <a:picLocks noChangeAspect="1" noChangeArrowheads="1"/>
          </p:cNvPicPr>
          <p:nvPr/>
        </p:nvPicPr>
        <p:blipFill rotWithShape="1">
          <a:blip r:embed="rId3" cstate="print">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278" t="9847" r="5150" b="16402"/>
          <a:stretch/>
        </p:blipFill>
        <p:spPr bwMode="auto">
          <a:xfrm>
            <a:off x="1016296" y="4220723"/>
            <a:ext cx="590366" cy="50882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F2C7623A-8B14-4FEF-A206-CD6E425C8705}"/>
              </a:ext>
            </a:extLst>
          </p:cNvPr>
          <p:cNvSpPr txBox="1"/>
          <p:nvPr/>
        </p:nvSpPr>
        <p:spPr>
          <a:xfrm>
            <a:off x="1606662" y="4321356"/>
            <a:ext cx="4617572" cy="323165"/>
          </a:xfrm>
          <a:prstGeom prst="rect">
            <a:avLst/>
          </a:prstGeom>
          <a:noFill/>
        </p:spPr>
        <p:txBody>
          <a:bodyPr wrap="square" rtlCol="0">
            <a:spAutoFit/>
          </a:bodyPr>
          <a:lstStyle/>
          <a:p>
            <a:pPr algn="just"/>
            <a:r>
              <a:rPr lang="vi-VN" sz="1500" dirty="0">
                <a:latin typeface="UTM Avo" panose="02040603050506020204" pitchFamily="18" charset="0"/>
              </a:rPr>
              <a:t>Vì </a:t>
            </a:r>
            <a:r>
              <a:rPr lang="vi-VN" sz="1500">
                <a:latin typeface="UTM Avo" panose="02040603050506020204" pitchFamily="18" charset="0"/>
              </a:rPr>
              <a:t>sao mọi người bận rộn nhưng vẫn thấy vui?</a:t>
            </a:r>
            <a:endParaRPr lang="vi-VN" sz="1500" dirty="0">
              <a:latin typeface="UTM Avo" panose="02040603050506020204" pitchFamily="18" charset="0"/>
            </a:endParaRPr>
          </a:p>
        </p:txBody>
      </p:sp>
    </p:spTree>
    <p:extLst>
      <p:ext uri="{BB962C8B-B14F-4D97-AF65-F5344CB8AC3E}">
        <p14:creationId xmlns:p14="http://schemas.microsoft.com/office/powerpoint/2010/main" val="204787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wipe(left)">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wipe(left)">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wipe(left)">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wipe(left)">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wipe(left)">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0-#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0" grpId="0"/>
      <p:bldP spid="11" grpId="0"/>
      <p:bldP spid="13" grpId="0"/>
    </p:bldLst>
  </p:timing>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Doodle Sketchbook by Slidesgo">
  <a:themeElements>
    <a:clrScheme name="Simple Light">
      <a:dk1>
        <a:srgbClr val="213054"/>
      </a:dk1>
      <a:lt1>
        <a:srgbClr val="BAE5E4"/>
      </a:lt1>
      <a:dk2>
        <a:srgbClr val="A889CC"/>
      </a:dk2>
      <a:lt2>
        <a:srgbClr val="FC7D77"/>
      </a:lt2>
      <a:accent1>
        <a:srgbClr val="FFAB40"/>
      </a:accent1>
      <a:accent2>
        <a:srgbClr val="FFFFFF"/>
      </a:accent2>
      <a:accent3>
        <a:srgbClr val="213054"/>
      </a:accent3>
      <a:accent4>
        <a:srgbClr val="BAE5E4"/>
      </a:accent4>
      <a:accent5>
        <a:srgbClr val="A889CC"/>
      </a:accent5>
      <a:accent6>
        <a:srgbClr val="FC7D77"/>
      </a:accent6>
      <a:hlink>
        <a:srgbClr val="21305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1143</Words>
  <Application>Microsoft Office PowerPoint</Application>
  <PresentationFormat>Custom</PresentationFormat>
  <Paragraphs>181</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UTM Avo</vt:lpstr>
      <vt:lpstr>Arial</vt:lpstr>
      <vt:lpstr>Kalam</vt:lpstr>
      <vt:lpstr>Montserrat</vt:lpstr>
      <vt:lpstr>UTM Cookies</vt:lpstr>
      <vt:lpstr>Doodle Sketchbook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dc:creator>
  <cp:lastModifiedBy>Phạm Thanh Hằng (ADAS – GV)</cp:lastModifiedBy>
  <cp:revision>58</cp:revision>
  <dcterms:modified xsi:type="dcterms:W3CDTF">2021-06-01T16:08:27Z</dcterms:modified>
</cp:coreProperties>
</file>